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7" r:id="rId2"/>
    <p:sldId id="259" r:id="rId3"/>
    <p:sldId id="260" r:id="rId4"/>
    <p:sldId id="261" r:id="rId5"/>
    <p:sldId id="279" r:id="rId6"/>
    <p:sldId id="262" r:id="rId7"/>
    <p:sldId id="282" r:id="rId8"/>
    <p:sldId id="276" r:id="rId9"/>
    <p:sldId id="263" r:id="rId10"/>
    <p:sldId id="266" r:id="rId11"/>
    <p:sldId id="278" r:id="rId12"/>
    <p:sldId id="280" r:id="rId13"/>
    <p:sldId id="269" r:id="rId14"/>
    <p:sldId id="270" r:id="rId15"/>
    <p:sldId id="271" r:id="rId16"/>
    <p:sldId id="272" r:id="rId17"/>
    <p:sldId id="273" r:id="rId18"/>
    <p:sldId id="281" r:id="rId19"/>
    <p:sldId id="274" r:id="rId20"/>
    <p:sldId id="275" r:id="rId21"/>
    <p:sldId id="277" r:id="rId22"/>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77"/>
    <p:restoredTop sz="94658"/>
  </p:normalViewPr>
  <p:slideViewPr>
    <p:cSldViewPr snapToGrid="0" snapToObjects="1">
      <p:cViewPr varScale="1">
        <p:scale>
          <a:sx n="120" d="100"/>
          <a:sy n="120" d="100"/>
        </p:scale>
        <p:origin x="2376"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FA47C1-F814-2E4C-83BC-22BAD9B75299}" type="datetimeFigureOut">
              <a:rPr lang="fr-FR" smtClean="0"/>
              <a:t>23/07/2025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EFD15B-2552-BC4E-831B-8CDB2F975E4C}" type="slidenum">
              <a:rPr lang="fr-FR" smtClean="0"/>
              <a:t>‹N°›</a:t>
            </a:fld>
            <a:endParaRPr lang="fr-FR"/>
          </a:p>
        </p:txBody>
      </p:sp>
    </p:spTree>
    <p:extLst>
      <p:ext uri="{BB962C8B-B14F-4D97-AF65-F5344CB8AC3E}">
        <p14:creationId xmlns:p14="http://schemas.microsoft.com/office/powerpoint/2010/main" val="33722497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CH"/>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a:p>
        </p:txBody>
      </p:sp>
      <p:sp>
        <p:nvSpPr>
          <p:cNvPr id="4" name="Espace réservé de la date 3"/>
          <p:cNvSpPr>
            <a:spLocks noGrp="1"/>
          </p:cNvSpPr>
          <p:nvPr>
            <p:ph type="dt" sz="half" idx="10"/>
          </p:nvPr>
        </p:nvSpPr>
        <p:spPr/>
        <p:txBody>
          <a:bodyPr/>
          <a:lstStyle/>
          <a:p>
            <a:fld id="{586C9CF4-BB27-8946-8F49-F85F568B881E}" type="datetimeFigureOut">
              <a:rPr lang="fr-FR" smtClean="0"/>
              <a:t>23/07/2025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2202382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e la date 3"/>
          <p:cNvSpPr>
            <a:spLocks noGrp="1"/>
          </p:cNvSpPr>
          <p:nvPr>
            <p:ph type="dt" sz="half" idx="10"/>
          </p:nvPr>
        </p:nvSpPr>
        <p:spPr/>
        <p:txBody>
          <a:bodyPr/>
          <a:lstStyle/>
          <a:p>
            <a:fld id="{586C9CF4-BB27-8946-8F49-F85F568B881E}" type="datetimeFigureOut">
              <a:rPr lang="fr-FR" smtClean="0"/>
              <a:t>23/07/2025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1093701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CH"/>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e la date 3"/>
          <p:cNvSpPr>
            <a:spLocks noGrp="1"/>
          </p:cNvSpPr>
          <p:nvPr>
            <p:ph type="dt" sz="half" idx="10"/>
          </p:nvPr>
        </p:nvSpPr>
        <p:spPr/>
        <p:txBody>
          <a:bodyPr/>
          <a:lstStyle/>
          <a:p>
            <a:fld id="{586C9CF4-BB27-8946-8F49-F85F568B881E}" type="datetimeFigureOut">
              <a:rPr lang="fr-FR" smtClean="0"/>
              <a:t>23/07/2025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155998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endParaRPr lang="fr-FR"/>
          </a:p>
        </p:txBody>
      </p:sp>
      <p:sp>
        <p:nvSpPr>
          <p:cNvPr id="3" name="Espace réservé du contenu 2"/>
          <p:cNvSpPr>
            <a:spLocks noGrp="1"/>
          </p:cNvSpPr>
          <p:nvPr>
            <p:ph idx="1"/>
          </p:nvPr>
        </p:nvSpPr>
        <p:spPr/>
        <p:txBody>
          <a:body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e la date 3"/>
          <p:cNvSpPr>
            <a:spLocks noGrp="1"/>
          </p:cNvSpPr>
          <p:nvPr>
            <p:ph type="dt" sz="half" idx="10"/>
          </p:nvPr>
        </p:nvSpPr>
        <p:spPr/>
        <p:txBody>
          <a:bodyPr/>
          <a:lstStyle/>
          <a:p>
            <a:fld id="{586C9CF4-BB27-8946-8F49-F85F568B881E}" type="datetimeFigureOut">
              <a:rPr lang="fr-FR" smtClean="0"/>
              <a:t>23/07/2025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3319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CH"/>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Cliquez pour modifier les styles du texte du masque</a:t>
            </a:r>
          </a:p>
        </p:txBody>
      </p:sp>
      <p:sp>
        <p:nvSpPr>
          <p:cNvPr id="4" name="Espace réservé de la date 3"/>
          <p:cNvSpPr>
            <a:spLocks noGrp="1"/>
          </p:cNvSpPr>
          <p:nvPr>
            <p:ph type="dt" sz="half" idx="10"/>
          </p:nvPr>
        </p:nvSpPr>
        <p:spPr/>
        <p:txBody>
          <a:bodyPr/>
          <a:lstStyle/>
          <a:p>
            <a:fld id="{586C9CF4-BB27-8946-8F49-F85F568B881E}" type="datetimeFigureOut">
              <a:rPr lang="fr-FR" smtClean="0"/>
              <a:t>23/07/2025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1034156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5" name="Espace réservé de la date 4"/>
          <p:cNvSpPr>
            <a:spLocks noGrp="1"/>
          </p:cNvSpPr>
          <p:nvPr>
            <p:ph type="dt" sz="half" idx="10"/>
          </p:nvPr>
        </p:nvSpPr>
        <p:spPr/>
        <p:txBody>
          <a:bodyPr/>
          <a:lstStyle/>
          <a:p>
            <a:fld id="{586C9CF4-BB27-8946-8F49-F85F568B881E}" type="datetimeFigureOut">
              <a:rPr lang="fr-FR" smtClean="0"/>
              <a:t>23/07/2025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391250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CH"/>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7" name="Espace réservé de la date 6"/>
          <p:cNvSpPr>
            <a:spLocks noGrp="1"/>
          </p:cNvSpPr>
          <p:nvPr>
            <p:ph type="dt" sz="half" idx="10"/>
          </p:nvPr>
        </p:nvSpPr>
        <p:spPr/>
        <p:txBody>
          <a:bodyPr/>
          <a:lstStyle/>
          <a:p>
            <a:fld id="{586C9CF4-BB27-8946-8F49-F85F568B881E}" type="datetimeFigureOut">
              <a:rPr lang="fr-FR" smtClean="0"/>
              <a:t>23/07/2025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1653470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a:t>Cliquez et modifiez le titre</a:t>
            </a:r>
            <a:endParaRPr lang="fr-FR"/>
          </a:p>
        </p:txBody>
      </p:sp>
      <p:sp>
        <p:nvSpPr>
          <p:cNvPr id="3" name="Espace réservé de la date 2"/>
          <p:cNvSpPr>
            <a:spLocks noGrp="1"/>
          </p:cNvSpPr>
          <p:nvPr>
            <p:ph type="dt" sz="half" idx="10"/>
          </p:nvPr>
        </p:nvSpPr>
        <p:spPr/>
        <p:txBody>
          <a:bodyPr/>
          <a:lstStyle/>
          <a:p>
            <a:fld id="{586C9CF4-BB27-8946-8F49-F85F568B881E}" type="datetimeFigureOut">
              <a:rPr lang="fr-FR" smtClean="0"/>
              <a:t>23/07/2025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1724411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6C9CF4-BB27-8946-8F49-F85F568B881E}" type="datetimeFigureOut">
              <a:rPr lang="fr-FR" smtClean="0"/>
              <a:t>23/07/2025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148820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CH"/>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5" name="Espace réservé de la date 4"/>
          <p:cNvSpPr>
            <a:spLocks noGrp="1"/>
          </p:cNvSpPr>
          <p:nvPr>
            <p:ph type="dt" sz="half" idx="10"/>
          </p:nvPr>
        </p:nvSpPr>
        <p:spPr/>
        <p:txBody>
          <a:bodyPr/>
          <a:lstStyle/>
          <a:p>
            <a:fld id="{586C9CF4-BB27-8946-8F49-F85F568B881E}" type="datetimeFigureOut">
              <a:rPr lang="fr-FR" smtClean="0"/>
              <a:t>23/07/2025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4033875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CH"/>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5" name="Espace réservé de la date 4"/>
          <p:cNvSpPr>
            <a:spLocks noGrp="1"/>
          </p:cNvSpPr>
          <p:nvPr>
            <p:ph type="dt" sz="half" idx="10"/>
          </p:nvPr>
        </p:nvSpPr>
        <p:spPr/>
        <p:txBody>
          <a:bodyPr/>
          <a:lstStyle/>
          <a:p>
            <a:fld id="{586C9CF4-BB27-8946-8F49-F85F568B881E}" type="datetimeFigureOut">
              <a:rPr lang="fr-FR" smtClean="0"/>
              <a:t>23/07/2025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A976F2-FF8F-2D40-90DF-A1538B262AB0}" type="slidenum">
              <a:rPr lang="fr-FR" smtClean="0"/>
              <a:t>‹N°›</a:t>
            </a:fld>
            <a:endParaRPr lang="fr-FR"/>
          </a:p>
        </p:txBody>
      </p:sp>
    </p:spTree>
    <p:extLst>
      <p:ext uri="{BB962C8B-B14F-4D97-AF65-F5344CB8AC3E}">
        <p14:creationId xmlns:p14="http://schemas.microsoft.com/office/powerpoint/2010/main" val="3269098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CH"/>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C9CF4-BB27-8946-8F49-F85F568B881E}" type="datetimeFigureOut">
              <a:rPr lang="fr-FR" smtClean="0"/>
              <a:t>23/07/2025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976F2-FF8F-2D40-90DF-A1538B262AB0}" type="slidenum">
              <a:rPr lang="fr-FR" smtClean="0"/>
              <a:t>‹N°›</a:t>
            </a:fld>
            <a:endParaRPr lang="fr-FR"/>
          </a:p>
        </p:txBody>
      </p:sp>
    </p:spTree>
    <p:extLst>
      <p:ext uri="{BB962C8B-B14F-4D97-AF65-F5344CB8AC3E}">
        <p14:creationId xmlns:p14="http://schemas.microsoft.com/office/powerpoint/2010/main" val="2556968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2312582"/>
            <a:ext cx="6400800" cy="1752600"/>
          </a:xfrm>
        </p:spPr>
        <p:txBody>
          <a:bodyPr>
            <a:normAutofit/>
          </a:bodyPr>
          <a:lstStyle/>
          <a:p>
            <a:r>
              <a:rPr lang="fr-CH" sz="4800" i="1" dirty="0" err="1">
                <a:solidFill>
                  <a:schemeClr val="bg1"/>
                </a:solidFill>
              </a:rPr>
              <a:t>From</a:t>
            </a:r>
            <a:r>
              <a:rPr lang="fr-CH" sz="4800" i="1" dirty="0">
                <a:solidFill>
                  <a:schemeClr val="bg1"/>
                </a:solidFill>
              </a:rPr>
              <a:t> </a:t>
            </a:r>
            <a:r>
              <a:rPr lang="fr-CH" sz="4800" i="1" dirty="0" err="1">
                <a:solidFill>
                  <a:schemeClr val="bg1"/>
                </a:solidFill>
              </a:rPr>
              <a:t>generation</a:t>
            </a:r>
            <a:r>
              <a:rPr lang="fr-CH" sz="4800" i="1" dirty="0">
                <a:solidFill>
                  <a:schemeClr val="bg1"/>
                </a:solidFill>
              </a:rPr>
              <a:t> to </a:t>
            </a:r>
            <a:r>
              <a:rPr lang="fr-CH" sz="4800" i="1" dirty="0" err="1">
                <a:solidFill>
                  <a:schemeClr val="bg1"/>
                </a:solidFill>
              </a:rPr>
              <a:t>generation</a:t>
            </a:r>
            <a:endParaRPr lang="fr-FR" sz="4800" i="1" dirty="0">
              <a:solidFill>
                <a:schemeClr val="bg1"/>
              </a:solidFill>
            </a:endParaRPr>
          </a:p>
        </p:txBody>
      </p:sp>
    </p:spTree>
    <p:extLst>
      <p:ext uri="{BB962C8B-B14F-4D97-AF65-F5344CB8AC3E}">
        <p14:creationId xmlns:p14="http://schemas.microsoft.com/office/powerpoint/2010/main" val="34434606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242887"/>
            <a:ext cx="8229600" cy="923925"/>
          </a:xfrm>
        </p:spPr>
        <p:txBody>
          <a:bodyPr/>
          <a:lstStyle/>
          <a:p>
            <a:pPr eaLnBrk="1" hangingPunct="1"/>
            <a:r>
              <a:rPr lang="fr-CH" b="1" dirty="0">
                <a:solidFill>
                  <a:schemeClr val="bg1"/>
                </a:solidFill>
                <a:latin typeface="Calibri" charset="0"/>
              </a:rPr>
              <a:t>A gap </a:t>
            </a:r>
            <a:r>
              <a:rPr lang="fr-CH" b="1" dirty="0" err="1">
                <a:solidFill>
                  <a:schemeClr val="bg1"/>
                </a:solidFill>
                <a:latin typeface="Calibri" charset="0"/>
              </a:rPr>
              <a:t>between</a:t>
            </a:r>
            <a:r>
              <a:rPr lang="fr-CH" b="1" dirty="0">
                <a:solidFill>
                  <a:schemeClr val="bg1"/>
                </a:solidFill>
                <a:latin typeface="Calibri" charset="0"/>
              </a:rPr>
              <a:t> the </a:t>
            </a:r>
            <a:r>
              <a:rPr lang="fr-CH" b="1" dirty="0" err="1">
                <a:solidFill>
                  <a:schemeClr val="bg1"/>
                </a:solidFill>
                <a:latin typeface="Calibri" charset="0"/>
              </a:rPr>
              <a:t>generations</a:t>
            </a:r>
            <a:r>
              <a:rPr lang="fr-CH" b="1" dirty="0">
                <a:solidFill>
                  <a:schemeClr val="bg1"/>
                </a:solidFill>
                <a:latin typeface="Calibri" charset="0"/>
              </a:rPr>
              <a:t>?</a:t>
            </a:r>
          </a:p>
        </p:txBody>
      </p:sp>
      <p:sp>
        <p:nvSpPr>
          <p:cNvPr id="3" name="Espace réservé du contenu 2"/>
          <p:cNvSpPr>
            <a:spLocks noGrp="1"/>
          </p:cNvSpPr>
          <p:nvPr>
            <p:ph idx="1"/>
          </p:nvPr>
        </p:nvSpPr>
        <p:spPr>
          <a:xfrm>
            <a:off x="468313" y="1285634"/>
            <a:ext cx="8229600" cy="5374874"/>
          </a:xfrm>
        </p:spPr>
        <p:txBody>
          <a:bodyPr>
            <a:noAutofit/>
          </a:bodyPr>
          <a:lstStyle/>
          <a:p>
            <a:r>
              <a:rPr lang="fr-CH" dirty="0" err="1">
                <a:solidFill>
                  <a:schemeClr val="bg1"/>
                </a:solidFill>
              </a:rPr>
              <a:t>Malachi</a:t>
            </a:r>
            <a:r>
              <a:rPr lang="fr-CH" dirty="0">
                <a:solidFill>
                  <a:schemeClr val="bg1"/>
                </a:solidFill>
              </a:rPr>
              <a:t> 4:5-6: “Look, I </a:t>
            </a:r>
            <a:r>
              <a:rPr lang="fr-CH" dirty="0" err="1">
                <a:solidFill>
                  <a:schemeClr val="bg1"/>
                </a:solidFill>
              </a:rPr>
              <a:t>am</a:t>
            </a:r>
            <a:r>
              <a:rPr lang="fr-CH" dirty="0">
                <a:solidFill>
                  <a:schemeClr val="bg1"/>
                </a:solidFill>
              </a:rPr>
              <a:t> </a:t>
            </a:r>
            <a:r>
              <a:rPr lang="fr-CH" dirty="0" err="1">
                <a:solidFill>
                  <a:schemeClr val="bg1"/>
                </a:solidFill>
              </a:rPr>
              <a:t>sending</a:t>
            </a:r>
            <a:r>
              <a:rPr lang="fr-CH" dirty="0">
                <a:solidFill>
                  <a:schemeClr val="bg1"/>
                </a:solidFill>
              </a:rPr>
              <a:t> </a:t>
            </a:r>
            <a:r>
              <a:rPr lang="fr-CH" dirty="0" err="1">
                <a:solidFill>
                  <a:schemeClr val="bg1"/>
                </a:solidFill>
              </a:rPr>
              <a:t>you</a:t>
            </a:r>
            <a:r>
              <a:rPr lang="fr-CH" dirty="0">
                <a:solidFill>
                  <a:schemeClr val="bg1"/>
                </a:solidFill>
              </a:rPr>
              <a:t> the </a:t>
            </a:r>
            <a:r>
              <a:rPr lang="fr-CH" dirty="0" err="1">
                <a:solidFill>
                  <a:schemeClr val="bg1"/>
                </a:solidFill>
              </a:rPr>
              <a:t>prophet</a:t>
            </a:r>
            <a:r>
              <a:rPr lang="fr-CH" dirty="0">
                <a:solidFill>
                  <a:schemeClr val="bg1"/>
                </a:solidFill>
              </a:rPr>
              <a:t> </a:t>
            </a:r>
            <a:r>
              <a:rPr lang="fr-CH" dirty="0" err="1">
                <a:solidFill>
                  <a:schemeClr val="bg1"/>
                </a:solidFill>
              </a:rPr>
              <a:t>Elijah</a:t>
            </a:r>
            <a:r>
              <a:rPr lang="fr-CH" dirty="0">
                <a:solidFill>
                  <a:schemeClr val="bg1"/>
                </a:solidFill>
              </a:rPr>
              <a:t> </a:t>
            </a:r>
            <a:r>
              <a:rPr lang="fr-CH" dirty="0" err="1">
                <a:solidFill>
                  <a:schemeClr val="bg1"/>
                </a:solidFill>
              </a:rPr>
              <a:t>before</a:t>
            </a:r>
            <a:r>
              <a:rPr lang="fr-CH" dirty="0">
                <a:solidFill>
                  <a:schemeClr val="bg1"/>
                </a:solidFill>
              </a:rPr>
              <a:t> the </a:t>
            </a:r>
            <a:r>
              <a:rPr lang="fr-CH" dirty="0" err="1">
                <a:solidFill>
                  <a:schemeClr val="bg1"/>
                </a:solidFill>
              </a:rPr>
              <a:t>great</a:t>
            </a:r>
            <a:r>
              <a:rPr lang="fr-CH" dirty="0">
                <a:solidFill>
                  <a:schemeClr val="bg1"/>
                </a:solidFill>
              </a:rPr>
              <a:t> and </a:t>
            </a:r>
            <a:r>
              <a:rPr lang="fr-CH" dirty="0" err="1">
                <a:solidFill>
                  <a:schemeClr val="bg1"/>
                </a:solidFill>
              </a:rPr>
              <a:t>dreadful</a:t>
            </a:r>
            <a:r>
              <a:rPr lang="fr-CH" dirty="0">
                <a:solidFill>
                  <a:schemeClr val="bg1"/>
                </a:solidFill>
              </a:rPr>
              <a:t> </a:t>
            </a:r>
            <a:r>
              <a:rPr lang="fr-CH" dirty="0" err="1">
                <a:solidFill>
                  <a:schemeClr val="bg1"/>
                </a:solidFill>
              </a:rPr>
              <a:t>day</a:t>
            </a:r>
            <a:r>
              <a:rPr lang="fr-CH" dirty="0">
                <a:solidFill>
                  <a:schemeClr val="bg1"/>
                </a:solidFill>
              </a:rPr>
              <a:t> of the </a:t>
            </a:r>
            <a:r>
              <a:rPr lang="fr-CH" cap="small" dirty="0">
                <a:solidFill>
                  <a:schemeClr val="bg1"/>
                </a:solidFill>
              </a:rPr>
              <a:t>Lord</a:t>
            </a:r>
            <a:r>
              <a:rPr lang="fr-CH" dirty="0">
                <a:solidFill>
                  <a:schemeClr val="bg1"/>
                </a:solidFill>
              </a:rPr>
              <a:t> arrives. </a:t>
            </a:r>
            <a:r>
              <a:rPr lang="fr-CH" dirty="0" err="1">
                <a:solidFill>
                  <a:schemeClr val="bg1"/>
                </a:solidFill>
              </a:rPr>
              <a:t>His</a:t>
            </a:r>
            <a:r>
              <a:rPr lang="fr-CH" dirty="0">
                <a:solidFill>
                  <a:schemeClr val="bg1"/>
                </a:solidFill>
              </a:rPr>
              <a:t> </a:t>
            </a:r>
            <a:r>
              <a:rPr lang="fr-CH" dirty="0" err="1">
                <a:solidFill>
                  <a:schemeClr val="bg1"/>
                </a:solidFill>
              </a:rPr>
              <a:t>preaching</a:t>
            </a:r>
            <a:r>
              <a:rPr lang="fr-CH" dirty="0">
                <a:solidFill>
                  <a:schemeClr val="bg1"/>
                </a:solidFill>
              </a:rPr>
              <a:t> </a:t>
            </a:r>
            <a:r>
              <a:rPr lang="fr-CH" dirty="0" err="1">
                <a:solidFill>
                  <a:schemeClr val="bg1"/>
                </a:solidFill>
              </a:rPr>
              <a:t>will</a:t>
            </a:r>
            <a:r>
              <a:rPr lang="fr-CH" dirty="0">
                <a:solidFill>
                  <a:schemeClr val="bg1"/>
                </a:solidFill>
              </a:rPr>
              <a:t> </a:t>
            </a:r>
            <a:r>
              <a:rPr lang="fr-CH" dirty="0" err="1">
                <a:solidFill>
                  <a:schemeClr val="bg1"/>
                </a:solidFill>
              </a:rPr>
              <a:t>turn</a:t>
            </a:r>
            <a:r>
              <a:rPr lang="fr-CH" dirty="0">
                <a:solidFill>
                  <a:schemeClr val="bg1"/>
                </a:solidFill>
              </a:rPr>
              <a:t> the </a:t>
            </a:r>
            <a:r>
              <a:rPr lang="fr-CH" dirty="0" err="1">
                <a:solidFill>
                  <a:schemeClr val="bg1"/>
                </a:solidFill>
              </a:rPr>
              <a:t>hearts</a:t>
            </a:r>
            <a:r>
              <a:rPr lang="fr-CH" dirty="0">
                <a:solidFill>
                  <a:schemeClr val="bg1"/>
                </a:solidFill>
              </a:rPr>
              <a:t> of </a:t>
            </a:r>
            <a:r>
              <a:rPr lang="fr-CH" dirty="0" err="1">
                <a:solidFill>
                  <a:schemeClr val="bg1"/>
                </a:solidFill>
              </a:rPr>
              <a:t>fathers</a:t>
            </a:r>
            <a:r>
              <a:rPr lang="fr-CH" dirty="0">
                <a:solidFill>
                  <a:schemeClr val="bg1"/>
                </a:solidFill>
              </a:rPr>
              <a:t> to </a:t>
            </a:r>
            <a:r>
              <a:rPr lang="fr-CH" dirty="0" err="1">
                <a:solidFill>
                  <a:schemeClr val="bg1"/>
                </a:solidFill>
              </a:rPr>
              <a:t>their</a:t>
            </a:r>
            <a:r>
              <a:rPr lang="fr-CH" dirty="0">
                <a:solidFill>
                  <a:schemeClr val="bg1"/>
                </a:solidFill>
              </a:rPr>
              <a:t> </a:t>
            </a:r>
            <a:r>
              <a:rPr lang="fr-CH" dirty="0" err="1">
                <a:solidFill>
                  <a:schemeClr val="bg1"/>
                </a:solidFill>
              </a:rPr>
              <a:t>children</a:t>
            </a:r>
            <a:r>
              <a:rPr lang="fr-CH" dirty="0">
                <a:solidFill>
                  <a:schemeClr val="bg1"/>
                </a:solidFill>
              </a:rPr>
              <a:t>, and the </a:t>
            </a:r>
            <a:r>
              <a:rPr lang="fr-CH" dirty="0" err="1">
                <a:solidFill>
                  <a:schemeClr val="bg1"/>
                </a:solidFill>
              </a:rPr>
              <a:t>hearts</a:t>
            </a:r>
            <a:r>
              <a:rPr lang="fr-CH" dirty="0">
                <a:solidFill>
                  <a:schemeClr val="bg1"/>
                </a:solidFill>
              </a:rPr>
              <a:t> of </a:t>
            </a:r>
            <a:r>
              <a:rPr lang="fr-CH" dirty="0" err="1">
                <a:solidFill>
                  <a:schemeClr val="bg1"/>
                </a:solidFill>
              </a:rPr>
              <a:t>children</a:t>
            </a:r>
            <a:r>
              <a:rPr lang="fr-CH" dirty="0">
                <a:solidFill>
                  <a:schemeClr val="bg1"/>
                </a:solidFill>
              </a:rPr>
              <a:t> to </a:t>
            </a:r>
            <a:r>
              <a:rPr lang="fr-CH" dirty="0" err="1">
                <a:solidFill>
                  <a:schemeClr val="bg1"/>
                </a:solidFill>
              </a:rPr>
              <a:t>their</a:t>
            </a:r>
            <a:r>
              <a:rPr lang="fr-CH" dirty="0">
                <a:solidFill>
                  <a:schemeClr val="bg1"/>
                </a:solidFill>
              </a:rPr>
              <a:t> </a:t>
            </a:r>
            <a:r>
              <a:rPr lang="fr-CH" dirty="0" err="1">
                <a:solidFill>
                  <a:schemeClr val="bg1"/>
                </a:solidFill>
              </a:rPr>
              <a:t>fathers</a:t>
            </a:r>
            <a:r>
              <a:rPr lang="fr-CH" dirty="0">
                <a:solidFill>
                  <a:schemeClr val="bg1"/>
                </a:solidFill>
              </a:rPr>
              <a:t>. </a:t>
            </a:r>
            <a:r>
              <a:rPr lang="fr-CH" dirty="0" err="1">
                <a:solidFill>
                  <a:schemeClr val="bg1"/>
                </a:solidFill>
              </a:rPr>
              <a:t>Otherwise</a:t>
            </a:r>
            <a:r>
              <a:rPr lang="fr-CH" dirty="0">
                <a:solidFill>
                  <a:schemeClr val="bg1"/>
                </a:solidFill>
              </a:rPr>
              <a:t> I </a:t>
            </a:r>
            <a:r>
              <a:rPr lang="fr-CH" dirty="0" err="1">
                <a:solidFill>
                  <a:schemeClr val="bg1"/>
                </a:solidFill>
              </a:rPr>
              <a:t>will</a:t>
            </a:r>
            <a:r>
              <a:rPr lang="fr-CH" dirty="0">
                <a:solidFill>
                  <a:schemeClr val="bg1"/>
                </a:solidFill>
              </a:rPr>
              <a:t> come and </a:t>
            </a:r>
            <a:r>
              <a:rPr lang="fr-CH" dirty="0" err="1">
                <a:solidFill>
                  <a:schemeClr val="bg1"/>
                </a:solidFill>
              </a:rPr>
              <a:t>strike</a:t>
            </a:r>
            <a:r>
              <a:rPr lang="fr-CH" dirty="0">
                <a:solidFill>
                  <a:schemeClr val="bg1"/>
                </a:solidFill>
              </a:rPr>
              <a:t> the land </a:t>
            </a:r>
            <a:r>
              <a:rPr lang="fr-CH" dirty="0" err="1">
                <a:solidFill>
                  <a:schemeClr val="bg1"/>
                </a:solidFill>
              </a:rPr>
              <a:t>with</a:t>
            </a:r>
            <a:r>
              <a:rPr lang="fr-CH" dirty="0">
                <a:solidFill>
                  <a:schemeClr val="bg1"/>
                </a:solidFill>
              </a:rPr>
              <a:t> a </a:t>
            </a:r>
            <a:r>
              <a:rPr lang="fr-CH" dirty="0" err="1">
                <a:solidFill>
                  <a:schemeClr val="bg1"/>
                </a:solidFill>
              </a:rPr>
              <a:t>curse</a:t>
            </a:r>
            <a:r>
              <a:rPr lang="fr-CH" dirty="0">
                <a:solidFill>
                  <a:schemeClr val="bg1"/>
                </a:solidFill>
              </a:rPr>
              <a:t>.”</a:t>
            </a:r>
          </a:p>
          <a:p>
            <a:r>
              <a:rPr lang="fr-CH" dirty="0">
                <a:solidFill>
                  <a:schemeClr val="bg1"/>
                </a:solidFill>
              </a:rPr>
              <a:t>The </a:t>
            </a:r>
            <a:r>
              <a:rPr lang="fr-CH" dirty="0" err="1">
                <a:solidFill>
                  <a:schemeClr val="bg1"/>
                </a:solidFill>
              </a:rPr>
              <a:t>enemy</a:t>
            </a:r>
            <a:r>
              <a:rPr lang="fr-CH" dirty="0">
                <a:solidFill>
                  <a:schemeClr val="bg1"/>
                </a:solidFill>
              </a:rPr>
              <a:t> </a:t>
            </a:r>
            <a:r>
              <a:rPr lang="fr-CH" dirty="0" err="1">
                <a:solidFill>
                  <a:schemeClr val="bg1"/>
                </a:solidFill>
              </a:rPr>
              <a:t>seeks</a:t>
            </a:r>
            <a:r>
              <a:rPr lang="fr-CH" dirty="0">
                <a:solidFill>
                  <a:schemeClr val="bg1"/>
                </a:solidFill>
              </a:rPr>
              <a:t> to </a:t>
            </a:r>
            <a:r>
              <a:rPr lang="fr-CH" dirty="0" err="1">
                <a:solidFill>
                  <a:schemeClr val="bg1"/>
                </a:solidFill>
              </a:rPr>
              <a:t>separate</a:t>
            </a:r>
            <a:r>
              <a:rPr lang="fr-CH" dirty="0">
                <a:solidFill>
                  <a:schemeClr val="bg1"/>
                </a:solidFill>
              </a:rPr>
              <a:t> the </a:t>
            </a:r>
            <a:r>
              <a:rPr lang="fr-CH" dirty="0" err="1">
                <a:solidFill>
                  <a:schemeClr val="bg1"/>
                </a:solidFill>
              </a:rPr>
              <a:t>generations</a:t>
            </a:r>
            <a:endParaRPr lang="fr-CH" dirty="0">
              <a:solidFill>
                <a:schemeClr val="bg1"/>
              </a:solidFill>
            </a:endParaRPr>
          </a:p>
          <a:p>
            <a:r>
              <a:rPr lang="fr-CH" dirty="0">
                <a:solidFill>
                  <a:schemeClr val="bg1"/>
                </a:solidFill>
              </a:rPr>
              <a:t>Open </a:t>
            </a:r>
            <a:r>
              <a:rPr lang="fr-CH" dirty="0" err="1">
                <a:solidFill>
                  <a:schemeClr val="bg1"/>
                </a:solidFill>
              </a:rPr>
              <a:t>door</a:t>
            </a:r>
            <a:r>
              <a:rPr lang="fr-CH" dirty="0">
                <a:solidFill>
                  <a:schemeClr val="bg1"/>
                </a:solidFill>
              </a:rPr>
              <a:t> to </a:t>
            </a:r>
            <a:r>
              <a:rPr lang="fr-CH" dirty="0" err="1">
                <a:solidFill>
                  <a:schemeClr val="bg1"/>
                </a:solidFill>
              </a:rPr>
              <a:t>our</a:t>
            </a:r>
            <a:r>
              <a:rPr lang="fr-CH" dirty="0">
                <a:solidFill>
                  <a:schemeClr val="bg1"/>
                </a:solidFill>
              </a:rPr>
              <a:t> nation</a:t>
            </a:r>
          </a:p>
          <a:p>
            <a:r>
              <a:rPr lang="fr-CH" dirty="0">
                <a:solidFill>
                  <a:schemeClr val="bg1"/>
                </a:solidFill>
              </a:rPr>
              <a:t>A </a:t>
            </a:r>
            <a:r>
              <a:rPr lang="fr-CH" dirty="0" err="1">
                <a:solidFill>
                  <a:schemeClr val="bg1"/>
                </a:solidFill>
              </a:rPr>
              <a:t>mostly</a:t>
            </a:r>
            <a:r>
              <a:rPr lang="fr-CH" dirty="0">
                <a:solidFill>
                  <a:schemeClr val="bg1"/>
                </a:solidFill>
              </a:rPr>
              <a:t> Western challenge?</a:t>
            </a:r>
          </a:p>
        </p:txBody>
      </p:sp>
    </p:spTree>
    <p:extLst>
      <p:ext uri="{BB962C8B-B14F-4D97-AF65-F5344CB8AC3E}">
        <p14:creationId xmlns:p14="http://schemas.microsoft.com/office/powerpoint/2010/main" val="1799554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94C9BF-548B-464A-844B-FB39CFAB2BC3}"/>
              </a:ext>
            </a:extLst>
          </p:cNvPr>
          <p:cNvSpPr>
            <a:spLocks noGrp="1"/>
          </p:cNvSpPr>
          <p:nvPr>
            <p:ph type="title"/>
          </p:nvPr>
        </p:nvSpPr>
        <p:spPr/>
        <p:txBody>
          <a:bodyPr/>
          <a:lstStyle/>
          <a:p>
            <a:r>
              <a:rPr lang="fr-FR" b="1" dirty="0">
                <a:solidFill>
                  <a:schemeClr val="bg1"/>
                </a:solidFill>
              </a:rPr>
              <a:t>Questions</a:t>
            </a:r>
          </a:p>
        </p:txBody>
      </p:sp>
      <p:sp>
        <p:nvSpPr>
          <p:cNvPr id="3" name="Espace réservé du contenu 2">
            <a:extLst>
              <a:ext uri="{FF2B5EF4-FFF2-40B4-BE49-F238E27FC236}">
                <a16:creationId xmlns:a16="http://schemas.microsoft.com/office/drawing/2014/main" id="{797469B4-F24A-C14B-95DA-6E117880B11B}"/>
              </a:ext>
            </a:extLst>
          </p:cNvPr>
          <p:cNvSpPr>
            <a:spLocks noGrp="1"/>
          </p:cNvSpPr>
          <p:nvPr>
            <p:ph idx="1"/>
          </p:nvPr>
        </p:nvSpPr>
        <p:spPr>
          <a:xfrm>
            <a:off x="457200" y="1600200"/>
            <a:ext cx="8229600" cy="5049982"/>
          </a:xfrm>
        </p:spPr>
        <p:txBody>
          <a:bodyPr>
            <a:normAutofit fontScale="92500" lnSpcReduction="20000"/>
          </a:bodyPr>
          <a:lstStyle/>
          <a:p>
            <a:r>
              <a:rPr lang="en-US" dirty="0">
                <a:solidFill>
                  <a:schemeClr val="bg1"/>
                </a:solidFill>
              </a:rPr>
              <a:t>How can we build a multigenerational culture?</a:t>
            </a:r>
          </a:p>
          <a:p>
            <a:r>
              <a:rPr lang="en-US" dirty="0">
                <a:solidFill>
                  <a:schemeClr val="bg1"/>
                </a:solidFill>
              </a:rPr>
              <a:t>What are the main challenges of the older ones? Of the younger ones?</a:t>
            </a:r>
          </a:p>
          <a:p>
            <a:r>
              <a:rPr lang="en-US" dirty="0">
                <a:solidFill>
                  <a:schemeClr val="bg1"/>
                </a:solidFill>
              </a:rPr>
              <a:t>What is your inheritance in your church/ ministry/family? How can you embrace it and further pass it on?</a:t>
            </a:r>
          </a:p>
          <a:p>
            <a:r>
              <a:rPr lang="en-US" dirty="0">
                <a:solidFill>
                  <a:schemeClr val="bg1"/>
                </a:solidFill>
              </a:rPr>
              <a:t>Can you easily give your heart to the younger ones? To the older ones?</a:t>
            </a:r>
          </a:p>
          <a:p>
            <a:r>
              <a:rPr lang="en-US" dirty="0">
                <a:solidFill>
                  <a:schemeClr val="bg1"/>
                </a:solidFill>
              </a:rPr>
              <a:t>Can you easily seek the heart of the younger ones? Of the older ones?</a:t>
            </a:r>
          </a:p>
          <a:p>
            <a:r>
              <a:rPr lang="en-US" dirty="0">
                <a:solidFill>
                  <a:schemeClr val="bg1"/>
                </a:solidFill>
              </a:rPr>
              <a:t>Pray for this together.</a:t>
            </a:r>
          </a:p>
        </p:txBody>
      </p:sp>
    </p:spTree>
    <p:extLst>
      <p:ext uri="{BB962C8B-B14F-4D97-AF65-F5344CB8AC3E}">
        <p14:creationId xmlns:p14="http://schemas.microsoft.com/office/powerpoint/2010/main" val="3308079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AB76B12-ED9C-2B47-84FF-274566939CA8}"/>
              </a:ext>
            </a:extLst>
          </p:cNvPr>
          <p:cNvSpPr>
            <a:spLocks noGrp="1"/>
          </p:cNvSpPr>
          <p:nvPr>
            <p:ph idx="1"/>
          </p:nvPr>
        </p:nvSpPr>
        <p:spPr>
          <a:xfrm>
            <a:off x="457200" y="415636"/>
            <a:ext cx="8229600" cy="5710527"/>
          </a:xfrm>
        </p:spPr>
        <p:txBody>
          <a:bodyPr>
            <a:normAutofit/>
          </a:bodyPr>
          <a:lstStyle/>
          <a:p>
            <a:pPr marL="0" indent="0" algn="ctr">
              <a:buNone/>
            </a:pPr>
            <a:endParaRPr lang="fr-FR" sz="7200" b="1">
              <a:solidFill>
                <a:schemeClr val="bg1"/>
              </a:solidFill>
            </a:endParaRPr>
          </a:p>
          <a:p>
            <a:pPr marL="0" indent="0" algn="ctr">
              <a:buNone/>
            </a:pPr>
            <a:r>
              <a:rPr lang="fr-FR" sz="7200" b="1">
                <a:solidFill>
                  <a:schemeClr val="bg1"/>
                </a:solidFill>
              </a:rPr>
              <a:t>LINKING </a:t>
            </a:r>
            <a:r>
              <a:rPr lang="fr-FR" sz="7200" b="1" dirty="0">
                <a:solidFill>
                  <a:schemeClr val="bg1"/>
                </a:solidFill>
              </a:rPr>
              <a:t>GENERATIONS</a:t>
            </a:r>
          </a:p>
        </p:txBody>
      </p:sp>
    </p:spTree>
    <p:extLst>
      <p:ext uri="{BB962C8B-B14F-4D97-AF65-F5344CB8AC3E}">
        <p14:creationId xmlns:p14="http://schemas.microsoft.com/office/powerpoint/2010/main" val="68134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22311"/>
          </a:xfrm>
        </p:spPr>
        <p:txBody>
          <a:bodyPr>
            <a:normAutofit/>
          </a:bodyPr>
          <a:lstStyle/>
          <a:p>
            <a:pPr eaLnBrk="1" hangingPunct="1"/>
            <a:r>
              <a:rPr lang="fr-CH" b="1" dirty="0" err="1">
                <a:solidFill>
                  <a:schemeClr val="bg1"/>
                </a:solidFill>
                <a:latin typeface="Calibri" charset="0"/>
              </a:rPr>
              <a:t>Unity</a:t>
            </a:r>
            <a:r>
              <a:rPr lang="fr-CH" b="1" dirty="0">
                <a:solidFill>
                  <a:schemeClr val="bg1"/>
                </a:solidFill>
                <a:latin typeface="Calibri" charset="0"/>
              </a:rPr>
              <a:t> - </a:t>
            </a:r>
            <a:r>
              <a:rPr lang="fr-CH" b="1" dirty="0" err="1">
                <a:solidFill>
                  <a:schemeClr val="bg1"/>
                </a:solidFill>
                <a:latin typeface="Calibri" charset="0"/>
              </a:rPr>
              <a:t>Diversity</a:t>
            </a:r>
            <a:endParaRPr lang="fr-CH" b="1" dirty="0">
              <a:solidFill>
                <a:schemeClr val="bg1"/>
              </a:solidFill>
              <a:latin typeface="Calibri" charset="0"/>
            </a:endParaRPr>
          </a:p>
        </p:txBody>
      </p:sp>
      <p:sp>
        <p:nvSpPr>
          <p:cNvPr id="3" name="Espace réservé du contenu 2"/>
          <p:cNvSpPr>
            <a:spLocks noGrp="1"/>
          </p:cNvSpPr>
          <p:nvPr>
            <p:ph idx="1"/>
          </p:nvPr>
        </p:nvSpPr>
        <p:spPr>
          <a:xfrm>
            <a:off x="457200" y="1022312"/>
            <a:ext cx="8229600" cy="5835688"/>
          </a:xfrm>
        </p:spPr>
        <p:txBody>
          <a:bodyPr>
            <a:normAutofit/>
          </a:bodyPr>
          <a:lstStyle/>
          <a:p>
            <a:pPr eaLnBrk="1" hangingPunct="1"/>
            <a:r>
              <a:rPr lang="fr-CH" sz="3600" dirty="0" err="1">
                <a:solidFill>
                  <a:schemeClr val="bg1"/>
                </a:solidFill>
                <a:latin typeface="Calibri" charset="0"/>
              </a:rPr>
              <a:t>We’ve</a:t>
            </a:r>
            <a:r>
              <a:rPr lang="fr-CH" sz="3600" dirty="0">
                <a:solidFill>
                  <a:schemeClr val="bg1"/>
                </a:solidFill>
                <a:latin typeface="Calibri" charset="0"/>
              </a:rPr>
              <a:t> </a:t>
            </a:r>
            <a:r>
              <a:rPr lang="fr-CH" sz="3600" dirty="0" err="1">
                <a:solidFill>
                  <a:schemeClr val="bg1"/>
                </a:solidFill>
                <a:latin typeface="Calibri" charset="0"/>
              </a:rPr>
              <a:t>learned</a:t>
            </a:r>
            <a:r>
              <a:rPr lang="fr-CH" sz="3600" dirty="0">
                <a:solidFill>
                  <a:schemeClr val="bg1"/>
                </a:solidFill>
                <a:latin typeface="Calibri" charset="0"/>
              </a:rPr>
              <a:t> </a:t>
            </a:r>
            <a:r>
              <a:rPr lang="fr-CH" sz="3600" dirty="0" err="1">
                <a:solidFill>
                  <a:schemeClr val="bg1"/>
                </a:solidFill>
                <a:latin typeface="Calibri" charset="0"/>
              </a:rPr>
              <a:t>diversity</a:t>
            </a:r>
            <a:r>
              <a:rPr lang="fr-CH" sz="3600" dirty="0">
                <a:solidFill>
                  <a:schemeClr val="bg1"/>
                </a:solidFill>
                <a:latin typeface="Calibri" charset="0"/>
              </a:rPr>
              <a:t>, </a:t>
            </a:r>
            <a:r>
              <a:rPr lang="fr-CH" sz="3600" dirty="0" err="1">
                <a:solidFill>
                  <a:schemeClr val="bg1"/>
                </a:solidFill>
                <a:latin typeface="Calibri" charset="0"/>
              </a:rPr>
              <a:t>we</a:t>
            </a:r>
            <a:r>
              <a:rPr lang="fr-CH" sz="3600" dirty="0">
                <a:solidFill>
                  <a:schemeClr val="bg1"/>
                </a:solidFill>
                <a:latin typeface="Calibri" charset="0"/>
              </a:rPr>
              <a:t> </a:t>
            </a:r>
            <a:r>
              <a:rPr lang="fr-CH" sz="3600" dirty="0" err="1">
                <a:solidFill>
                  <a:schemeClr val="bg1"/>
                </a:solidFill>
                <a:latin typeface="Calibri" charset="0"/>
              </a:rPr>
              <a:t>need</a:t>
            </a:r>
            <a:r>
              <a:rPr lang="fr-CH" sz="3600" dirty="0">
                <a:solidFill>
                  <a:schemeClr val="bg1"/>
                </a:solidFill>
                <a:latin typeface="Calibri" charset="0"/>
              </a:rPr>
              <a:t> to </a:t>
            </a:r>
            <a:r>
              <a:rPr lang="fr-CH" sz="3600" dirty="0" err="1">
                <a:solidFill>
                  <a:schemeClr val="bg1"/>
                </a:solidFill>
                <a:latin typeface="Calibri" charset="0"/>
              </a:rPr>
              <a:t>re-learn</a:t>
            </a:r>
            <a:r>
              <a:rPr lang="fr-CH" sz="3600" dirty="0">
                <a:solidFill>
                  <a:schemeClr val="bg1"/>
                </a:solidFill>
                <a:latin typeface="Calibri" charset="0"/>
              </a:rPr>
              <a:t> </a:t>
            </a:r>
            <a:r>
              <a:rPr lang="fr-CH" sz="3600" dirty="0" err="1">
                <a:solidFill>
                  <a:schemeClr val="bg1"/>
                </a:solidFill>
                <a:latin typeface="Calibri" charset="0"/>
              </a:rPr>
              <a:t>unity</a:t>
            </a:r>
            <a:r>
              <a:rPr lang="fr-CH" sz="3600" dirty="0">
                <a:solidFill>
                  <a:schemeClr val="bg1"/>
                </a:solidFill>
                <a:latin typeface="Calibri" charset="0"/>
              </a:rPr>
              <a:t>, </a:t>
            </a:r>
            <a:r>
              <a:rPr lang="fr-CH" sz="3600" dirty="0" err="1">
                <a:solidFill>
                  <a:schemeClr val="bg1"/>
                </a:solidFill>
                <a:latin typeface="Calibri" charset="0"/>
              </a:rPr>
              <a:t>being</a:t>
            </a:r>
            <a:r>
              <a:rPr lang="fr-CH" sz="3600" dirty="0">
                <a:solidFill>
                  <a:schemeClr val="bg1"/>
                </a:solidFill>
                <a:latin typeface="Calibri" charset="0"/>
              </a:rPr>
              <a:t> </a:t>
            </a:r>
            <a:r>
              <a:rPr lang="fr-CH" sz="3600" dirty="0" err="1">
                <a:solidFill>
                  <a:schemeClr val="bg1"/>
                </a:solidFill>
                <a:latin typeface="Calibri" charset="0"/>
              </a:rPr>
              <a:t>together</a:t>
            </a:r>
            <a:r>
              <a:rPr lang="fr-CH" sz="3600" dirty="0">
                <a:solidFill>
                  <a:schemeClr val="bg1"/>
                </a:solidFill>
                <a:latin typeface="Calibri" charset="0"/>
              </a:rPr>
              <a:t> in </a:t>
            </a:r>
            <a:r>
              <a:rPr lang="fr-CH" sz="3600" dirty="0" err="1">
                <a:solidFill>
                  <a:schemeClr val="bg1"/>
                </a:solidFill>
                <a:latin typeface="Calibri" charset="0"/>
              </a:rPr>
              <a:t>God’s</a:t>
            </a:r>
            <a:r>
              <a:rPr lang="fr-CH" sz="3600" dirty="0">
                <a:solidFill>
                  <a:schemeClr val="bg1"/>
                </a:solidFill>
                <a:latin typeface="Calibri" charset="0"/>
              </a:rPr>
              <a:t> </a:t>
            </a:r>
            <a:r>
              <a:rPr lang="fr-CH" sz="3600" dirty="0" err="1">
                <a:solidFill>
                  <a:schemeClr val="bg1"/>
                </a:solidFill>
                <a:latin typeface="Calibri" charset="0"/>
              </a:rPr>
              <a:t>presence</a:t>
            </a:r>
            <a:r>
              <a:rPr lang="fr-CH" sz="3600" dirty="0">
                <a:solidFill>
                  <a:schemeClr val="bg1"/>
                </a:solidFill>
                <a:latin typeface="Calibri" charset="0"/>
              </a:rPr>
              <a:t>. </a:t>
            </a:r>
          </a:p>
          <a:p>
            <a:pPr eaLnBrk="1" hangingPunct="1"/>
            <a:r>
              <a:rPr lang="fr-CH" sz="3600" dirty="0" err="1">
                <a:solidFill>
                  <a:schemeClr val="bg1"/>
                </a:solidFill>
                <a:latin typeface="Calibri" charset="0"/>
              </a:rPr>
              <a:t>Two</a:t>
            </a:r>
            <a:r>
              <a:rPr lang="fr-CH" sz="3600" dirty="0">
                <a:solidFill>
                  <a:schemeClr val="bg1"/>
                </a:solidFill>
                <a:latin typeface="Calibri" charset="0"/>
              </a:rPr>
              <a:t> </a:t>
            </a:r>
            <a:r>
              <a:rPr lang="fr-CH" sz="3600" dirty="0" err="1">
                <a:solidFill>
                  <a:schemeClr val="bg1"/>
                </a:solidFill>
                <a:latin typeface="Calibri" charset="0"/>
              </a:rPr>
              <a:t>approaches</a:t>
            </a:r>
            <a:r>
              <a:rPr lang="fr-CH" sz="3600" dirty="0">
                <a:solidFill>
                  <a:schemeClr val="bg1"/>
                </a:solidFill>
                <a:latin typeface="Calibri" charset="0"/>
              </a:rPr>
              <a:t>:</a:t>
            </a:r>
          </a:p>
          <a:p>
            <a:pPr marL="898525" indent="-542925" eaLnBrk="1" hangingPunct="1">
              <a:buFont typeface="Wingdings" charset="2"/>
              <a:buChar char="ü"/>
            </a:pPr>
            <a:r>
              <a:rPr lang="fr-CH" sz="3600" dirty="0" err="1">
                <a:solidFill>
                  <a:schemeClr val="bg1"/>
                </a:solidFill>
                <a:latin typeface="Calibri" charset="0"/>
              </a:rPr>
              <a:t>Based</a:t>
            </a:r>
            <a:r>
              <a:rPr lang="fr-CH" sz="3600" dirty="0">
                <a:solidFill>
                  <a:schemeClr val="bg1"/>
                </a:solidFill>
                <a:latin typeface="Calibri" charset="0"/>
              </a:rPr>
              <a:t> on </a:t>
            </a:r>
            <a:r>
              <a:rPr lang="fr-CH" sz="3600" dirty="0" err="1">
                <a:solidFill>
                  <a:schemeClr val="bg1"/>
                </a:solidFill>
                <a:latin typeface="Calibri" charset="0"/>
              </a:rPr>
              <a:t>principles</a:t>
            </a:r>
            <a:r>
              <a:rPr lang="fr-CH" sz="3600" dirty="0">
                <a:solidFill>
                  <a:schemeClr val="bg1"/>
                </a:solidFill>
                <a:latin typeface="Calibri" charset="0"/>
              </a:rPr>
              <a:t> and values: </a:t>
            </a:r>
            <a:r>
              <a:rPr lang="fr-CH" sz="3600" dirty="0" err="1">
                <a:solidFill>
                  <a:schemeClr val="bg1"/>
                </a:solidFill>
                <a:latin typeface="Calibri" charset="0"/>
              </a:rPr>
              <a:t>willingness</a:t>
            </a:r>
            <a:r>
              <a:rPr lang="fr-CH" sz="3600" dirty="0">
                <a:solidFill>
                  <a:schemeClr val="bg1"/>
                </a:solidFill>
                <a:latin typeface="Calibri" charset="0"/>
              </a:rPr>
              <a:t> to </a:t>
            </a:r>
            <a:r>
              <a:rPr lang="fr-CH" sz="3600" dirty="0" err="1">
                <a:solidFill>
                  <a:schemeClr val="bg1"/>
                </a:solidFill>
                <a:latin typeface="Calibri" charset="0"/>
              </a:rPr>
              <a:t>be</a:t>
            </a:r>
            <a:r>
              <a:rPr lang="fr-CH" sz="3600" dirty="0">
                <a:solidFill>
                  <a:schemeClr val="bg1"/>
                </a:solidFill>
                <a:latin typeface="Calibri" charset="0"/>
              </a:rPr>
              <a:t> </a:t>
            </a:r>
            <a:r>
              <a:rPr lang="fr-CH" sz="3600" dirty="0" err="1">
                <a:solidFill>
                  <a:schemeClr val="bg1"/>
                </a:solidFill>
                <a:latin typeface="Calibri" charset="0"/>
              </a:rPr>
              <a:t>together</a:t>
            </a:r>
            <a:r>
              <a:rPr lang="fr-CH" sz="3600" dirty="0">
                <a:solidFill>
                  <a:schemeClr val="bg1"/>
                </a:solidFill>
                <a:latin typeface="Calibri" charset="0"/>
              </a:rPr>
              <a:t>. </a:t>
            </a:r>
          </a:p>
          <a:p>
            <a:pPr marL="898525" indent="-542925" eaLnBrk="1" hangingPunct="1">
              <a:buFont typeface="Wingdings" charset="2"/>
              <a:buChar char="ü"/>
            </a:pPr>
            <a:r>
              <a:rPr lang="fr-CH" sz="3600" dirty="0" err="1">
                <a:solidFill>
                  <a:schemeClr val="bg1"/>
                </a:solidFill>
                <a:latin typeface="Calibri" charset="0"/>
              </a:rPr>
              <a:t>Pragmatic</a:t>
            </a:r>
            <a:r>
              <a:rPr lang="fr-CH" sz="3600" dirty="0">
                <a:solidFill>
                  <a:schemeClr val="bg1"/>
                </a:solidFill>
                <a:latin typeface="Calibri" charset="0"/>
              </a:rPr>
              <a:t>: </a:t>
            </a:r>
            <a:r>
              <a:rPr lang="fr-CH" sz="3600" dirty="0" err="1">
                <a:solidFill>
                  <a:schemeClr val="bg1"/>
                </a:solidFill>
                <a:latin typeface="Calibri" charset="0"/>
              </a:rPr>
              <a:t>separate</a:t>
            </a:r>
            <a:r>
              <a:rPr lang="fr-CH" sz="3600" dirty="0">
                <a:solidFill>
                  <a:schemeClr val="bg1"/>
                </a:solidFill>
                <a:latin typeface="Calibri" charset="0"/>
              </a:rPr>
              <a:t> to </a:t>
            </a:r>
            <a:r>
              <a:rPr lang="fr-CH" sz="3600" dirty="0" err="1">
                <a:solidFill>
                  <a:schemeClr val="bg1"/>
                </a:solidFill>
                <a:latin typeface="Calibri" charset="0"/>
              </a:rPr>
              <a:t>be</a:t>
            </a:r>
            <a:r>
              <a:rPr lang="fr-CH" sz="3600" dirty="0">
                <a:solidFill>
                  <a:schemeClr val="bg1"/>
                </a:solidFill>
                <a:latin typeface="Calibri" charset="0"/>
              </a:rPr>
              <a:t> more effective</a:t>
            </a:r>
            <a:endParaRPr lang="fr-CH" dirty="0">
              <a:solidFill>
                <a:schemeClr val="bg1"/>
              </a:solidFill>
              <a:latin typeface="Constantia" charset="0"/>
            </a:endParaRPr>
          </a:p>
        </p:txBody>
      </p:sp>
    </p:spTree>
    <p:extLst>
      <p:ext uri="{BB962C8B-B14F-4D97-AF65-F5344CB8AC3E}">
        <p14:creationId xmlns:p14="http://schemas.microsoft.com/office/powerpoint/2010/main" val="26411529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9406"/>
            <a:ext cx="8229600" cy="991331"/>
          </a:xfrm>
        </p:spPr>
        <p:txBody>
          <a:bodyPr>
            <a:normAutofit/>
          </a:bodyPr>
          <a:lstStyle/>
          <a:p>
            <a:pPr eaLnBrk="1" hangingPunct="1"/>
            <a:r>
              <a:rPr lang="fr-CH" sz="4800" b="1" dirty="0">
                <a:solidFill>
                  <a:schemeClr val="bg1"/>
                </a:solidFill>
                <a:latin typeface="Calibri" charset="0"/>
              </a:rPr>
              <a:t>Discussion in </a:t>
            </a:r>
            <a:r>
              <a:rPr lang="fr-CH" sz="4800" b="1" dirty="0" err="1">
                <a:solidFill>
                  <a:schemeClr val="bg1"/>
                </a:solidFill>
                <a:latin typeface="Calibri" charset="0"/>
              </a:rPr>
              <a:t>threes</a:t>
            </a:r>
            <a:endParaRPr lang="fr-CH" sz="4800" b="1" dirty="0">
              <a:solidFill>
                <a:schemeClr val="bg1"/>
              </a:solidFill>
              <a:latin typeface="Calibri" charset="0"/>
            </a:endParaRPr>
          </a:p>
        </p:txBody>
      </p:sp>
      <p:sp>
        <p:nvSpPr>
          <p:cNvPr id="3" name="Espace réservé du contenu 2"/>
          <p:cNvSpPr>
            <a:spLocks noGrp="1"/>
          </p:cNvSpPr>
          <p:nvPr>
            <p:ph idx="1"/>
          </p:nvPr>
        </p:nvSpPr>
        <p:spPr>
          <a:xfrm>
            <a:off x="457200" y="1332102"/>
            <a:ext cx="8229600" cy="4794061"/>
          </a:xfrm>
        </p:spPr>
        <p:txBody>
          <a:bodyPr>
            <a:noAutofit/>
          </a:bodyPr>
          <a:lstStyle/>
          <a:p>
            <a:pPr marL="0" indent="0" eaLnBrk="1" hangingPunct="1">
              <a:buNone/>
            </a:pPr>
            <a:r>
              <a:rPr lang="fr-CH" dirty="0" err="1">
                <a:solidFill>
                  <a:schemeClr val="bg1"/>
                </a:solidFill>
                <a:latin typeface="Calibri" charset="0"/>
              </a:rPr>
              <a:t>What</a:t>
            </a:r>
            <a:r>
              <a:rPr lang="fr-CH" dirty="0">
                <a:solidFill>
                  <a:schemeClr val="bg1"/>
                </a:solidFill>
                <a:latin typeface="Calibri" charset="0"/>
              </a:rPr>
              <a:t> are the </a:t>
            </a:r>
            <a:r>
              <a:rPr lang="fr-CH" dirty="0" err="1">
                <a:solidFill>
                  <a:schemeClr val="bg1"/>
                </a:solidFill>
                <a:latin typeface="Calibri" charset="0"/>
              </a:rPr>
              <a:t>characteristics</a:t>
            </a:r>
            <a:r>
              <a:rPr lang="fr-CH" dirty="0">
                <a:solidFill>
                  <a:schemeClr val="bg1"/>
                </a:solidFill>
                <a:latin typeface="Calibri" charset="0"/>
              </a:rPr>
              <a:t>/</a:t>
            </a:r>
            <a:r>
              <a:rPr lang="fr-CH" dirty="0" err="1">
                <a:solidFill>
                  <a:schemeClr val="bg1"/>
                </a:solidFill>
                <a:latin typeface="Calibri" charset="0"/>
              </a:rPr>
              <a:t>strengths</a:t>
            </a:r>
            <a:r>
              <a:rPr lang="fr-CH" dirty="0">
                <a:solidFill>
                  <a:schemeClr val="bg1"/>
                </a:solidFill>
                <a:latin typeface="Calibri" charset="0"/>
              </a:rPr>
              <a:t> of </a:t>
            </a:r>
            <a:r>
              <a:rPr lang="fr-CH" dirty="0" err="1">
                <a:solidFill>
                  <a:schemeClr val="bg1"/>
                </a:solidFill>
                <a:latin typeface="Calibri" charset="0"/>
              </a:rPr>
              <a:t>each</a:t>
            </a:r>
            <a:r>
              <a:rPr lang="fr-CH" dirty="0">
                <a:solidFill>
                  <a:schemeClr val="bg1"/>
                </a:solidFill>
                <a:latin typeface="Calibri" charset="0"/>
              </a:rPr>
              <a:t> </a:t>
            </a:r>
            <a:r>
              <a:rPr lang="fr-CH" dirty="0" err="1">
                <a:solidFill>
                  <a:schemeClr val="bg1"/>
                </a:solidFill>
                <a:latin typeface="Calibri" charset="0"/>
              </a:rPr>
              <a:t>age</a:t>
            </a:r>
            <a:r>
              <a:rPr lang="fr-CH" dirty="0">
                <a:solidFill>
                  <a:schemeClr val="bg1"/>
                </a:solidFill>
                <a:latin typeface="Calibri" charset="0"/>
              </a:rPr>
              <a:t> group? </a:t>
            </a:r>
          </a:p>
          <a:p>
            <a:r>
              <a:rPr lang="fr-CH" dirty="0" err="1">
                <a:solidFill>
                  <a:schemeClr val="bg1"/>
                </a:solidFill>
                <a:latin typeface="Calibri" charset="0"/>
              </a:rPr>
              <a:t>Children</a:t>
            </a:r>
            <a:endParaRPr lang="fr-CH" dirty="0">
              <a:solidFill>
                <a:schemeClr val="bg1"/>
              </a:solidFill>
              <a:latin typeface="Calibri" charset="0"/>
            </a:endParaRPr>
          </a:p>
          <a:p>
            <a:pPr eaLnBrk="1" hangingPunct="1"/>
            <a:r>
              <a:rPr lang="fr-CH" dirty="0">
                <a:solidFill>
                  <a:schemeClr val="bg1"/>
                </a:solidFill>
                <a:latin typeface="Calibri" charset="0"/>
              </a:rPr>
              <a:t>Teenagers</a:t>
            </a:r>
          </a:p>
          <a:p>
            <a:pPr eaLnBrk="1" hangingPunct="1"/>
            <a:r>
              <a:rPr lang="fr-CH" dirty="0" err="1">
                <a:solidFill>
                  <a:schemeClr val="bg1"/>
                </a:solidFill>
                <a:latin typeface="Calibri" charset="0"/>
              </a:rPr>
              <a:t>Youth</a:t>
            </a:r>
            <a:endParaRPr lang="fr-CH" dirty="0">
              <a:solidFill>
                <a:schemeClr val="bg1"/>
              </a:solidFill>
              <a:latin typeface="Calibri" charset="0"/>
            </a:endParaRPr>
          </a:p>
          <a:p>
            <a:pPr eaLnBrk="1" hangingPunct="1"/>
            <a:r>
              <a:rPr lang="fr-CH" dirty="0" err="1">
                <a:solidFill>
                  <a:schemeClr val="bg1"/>
                </a:solidFill>
                <a:latin typeface="Calibri" charset="0"/>
              </a:rPr>
              <a:t>Adults</a:t>
            </a:r>
            <a:endParaRPr lang="fr-CH" dirty="0">
              <a:solidFill>
                <a:schemeClr val="bg1"/>
              </a:solidFill>
              <a:latin typeface="Calibri" charset="0"/>
            </a:endParaRPr>
          </a:p>
          <a:p>
            <a:pPr eaLnBrk="1" hangingPunct="1"/>
            <a:r>
              <a:rPr lang="fr-CH" dirty="0">
                <a:solidFill>
                  <a:schemeClr val="bg1"/>
                </a:solidFill>
                <a:latin typeface="Calibri" charset="0"/>
              </a:rPr>
              <a:t>Old people</a:t>
            </a:r>
          </a:p>
          <a:p>
            <a:pPr eaLnBrk="1" hangingPunct="1">
              <a:buFont typeface="Wingdings 2" charset="0"/>
              <a:buNone/>
            </a:pPr>
            <a:r>
              <a:rPr lang="fr-CH" dirty="0" err="1">
                <a:solidFill>
                  <a:schemeClr val="bg1"/>
                </a:solidFill>
                <a:latin typeface="Calibri" charset="0"/>
              </a:rPr>
              <a:t>Which</a:t>
            </a:r>
            <a:r>
              <a:rPr lang="fr-CH" dirty="0">
                <a:solidFill>
                  <a:schemeClr val="bg1"/>
                </a:solidFill>
                <a:latin typeface="Calibri" charset="0"/>
              </a:rPr>
              <a:t> </a:t>
            </a:r>
            <a:r>
              <a:rPr lang="fr-CH" dirty="0" err="1">
                <a:solidFill>
                  <a:schemeClr val="bg1"/>
                </a:solidFill>
                <a:latin typeface="Calibri" charset="0"/>
              </a:rPr>
              <a:t>strengths</a:t>
            </a:r>
            <a:r>
              <a:rPr lang="fr-CH" dirty="0">
                <a:solidFill>
                  <a:schemeClr val="bg1"/>
                </a:solidFill>
                <a:latin typeface="Calibri" charset="0"/>
              </a:rPr>
              <a:t>/</a:t>
            </a:r>
            <a:r>
              <a:rPr lang="fr-CH" dirty="0" err="1">
                <a:solidFill>
                  <a:schemeClr val="bg1"/>
                </a:solidFill>
                <a:latin typeface="Calibri" charset="0"/>
              </a:rPr>
              <a:t>characteristics</a:t>
            </a:r>
            <a:r>
              <a:rPr lang="fr-CH" dirty="0">
                <a:solidFill>
                  <a:schemeClr val="bg1"/>
                </a:solidFill>
                <a:latin typeface="Calibri" charset="0"/>
              </a:rPr>
              <a:t> do </a:t>
            </a:r>
            <a:r>
              <a:rPr lang="fr-CH" dirty="0" err="1">
                <a:solidFill>
                  <a:schemeClr val="bg1"/>
                </a:solidFill>
                <a:latin typeface="Calibri" charset="0"/>
              </a:rPr>
              <a:t>we</a:t>
            </a:r>
            <a:r>
              <a:rPr lang="fr-CH" dirty="0">
                <a:solidFill>
                  <a:schemeClr val="bg1"/>
                </a:solidFill>
                <a:latin typeface="Calibri" charset="0"/>
              </a:rPr>
              <a:t> </a:t>
            </a:r>
            <a:r>
              <a:rPr lang="fr-CH" dirty="0" err="1">
                <a:solidFill>
                  <a:schemeClr val="bg1"/>
                </a:solidFill>
                <a:latin typeface="Calibri" charset="0"/>
              </a:rPr>
              <a:t>need</a:t>
            </a:r>
            <a:r>
              <a:rPr lang="fr-CH" dirty="0">
                <a:solidFill>
                  <a:schemeClr val="bg1"/>
                </a:solidFill>
                <a:latin typeface="Calibri" charset="0"/>
              </a:rPr>
              <a:t>? </a:t>
            </a:r>
          </a:p>
          <a:p>
            <a:pPr eaLnBrk="1" hangingPunct="1">
              <a:buFont typeface="Wingdings 2" charset="0"/>
              <a:buNone/>
            </a:pPr>
            <a:r>
              <a:rPr lang="fr-CH" dirty="0" err="1">
                <a:solidFill>
                  <a:schemeClr val="bg1"/>
                </a:solidFill>
                <a:latin typeface="Calibri" charset="0"/>
              </a:rPr>
              <a:t>What</a:t>
            </a:r>
            <a:r>
              <a:rPr lang="fr-CH" dirty="0">
                <a:solidFill>
                  <a:schemeClr val="bg1"/>
                </a:solidFill>
                <a:latin typeface="Calibri" charset="0"/>
              </a:rPr>
              <a:t> </a:t>
            </a:r>
            <a:r>
              <a:rPr lang="fr-CH" dirty="0" err="1">
                <a:solidFill>
                  <a:schemeClr val="bg1"/>
                </a:solidFill>
                <a:latin typeface="Calibri" charset="0"/>
              </a:rPr>
              <a:t>does</a:t>
            </a:r>
            <a:r>
              <a:rPr lang="fr-CH" dirty="0">
                <a:solidFill>
                  <a:schemeClr val="bg1"/>
                </a:solidFill>
                <a:latin typeface="Calibri" charset="0"/>
              </a:rPr>
              <a:t> </a:t>
            </a:r>
            <a:r>
              <a:rPr lang="fr-CH" dirty="0" err="1">
                <a:solidFill>
                  <a:schemeClr val="bg1"/>
                </a:solidFill>
                <a:latin typeface="Calibri" charset="0"/>
              </a:rPr>
              <a:t>your</a:t>
            </a:r>
            <a:r>
              <a:rPr lang="fr-CH" dirty="0">
                <a:solidFill>
                  <a:schemeClr val="bg1"/>
                </a:solidFill>
                <a:latin typeface="Calibri" charset="0"/>
              </a:rPr>
              <a:t> </a:t>
            </a:r>
            <a:r>
              <a:rPr lang="fr-CH" dirty="0" err="1">
                <a:solidFill>
                  <a:schemeClr val="bg1"/>
                </a:solidFill>
                <a:latin typeface="Calibri" charset="0"/>
              </a:rPr>
              <a:t>church</a:t>
            </a:r>
            <a:r>
              <a:rPr lang="fr-CH" dirty="0">
                <a:solidFill>
                  <a:schemeClr val="bg1"/>
                </a:solidFill>
                <a:latin typeface="Calibri" charset="0"/>
              </a:rPr>
              <a:t> look </a:t>
            </a:r>
            <a:r>
              <a:rPr lang="fr-CH" dirty="0" err="1">
                <a:solidFill>
                  <a:schemeClr val="bg1"/>
                </a:solidFill>
                <a:latin typeface="Calibri" charset="0"/>
              </a:rPr>
              <a:t>like</a:t>
            </a:r>
            <a:r>
              <a:rPr lang="fr-CH" dirty="0">
                <a:solidFill>
                  <a:schemeClr val="bg1"/>
                </a:solidFill>
                <a:latin typeface="Calibri" charset="0"/>
              </a:rPr>
              <a:t>?</a:t>
            </a:r>
          </a:p>
        </p:txBody>
      </p:sp>
    </p:spTree>
    <p:extLst>
      <p:ext uri="{BB962C8B-B14F-4D97-AF65-F5344CB8AC3E}">
        <p14:creationId xmlns:p14="http://schemas.microsoft.com/office/powerpoint/2010/main" val="10771178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5" end="5"/>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p:cTn id="56"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64"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65"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6468"/>
            <a:ext cx="8229600" cy="964526"/>
          </a:xfrm>
        </p:spPr>
        <p:txBody>
          <a:bodyPr>
            <a:normAutofit/>
          </a:bodyPr>
          <a:lstStyle/>
          <a:p>
            <a:pPr eaLnBrk="1" hangingPunct="1"/>
            <a:r>
              <a:rPr lang="fr-CH" sz="4800" b="1" dirty="0">
                <a:solidFill>
                  <a:schemeClr val="bg1"/>
                </a:solidFill>
                <a:latin typeface="Calibri" charset="0"/>
              </a:rPr>
              <a:t>An </a:t>
            </a:r>
            <a:r>
              <a:rPr lang="fr-CH" sz="4800" b="1" dirty="0" err="1">
                <a:solidFill>
                  <a:schemeClr val="bg1"/>
                </a:solidFill>
                <a:latin typeface="Calibri" charset="0"/>
              </a:rPr>
              <a:t>other</a:t>
            </a:r>
            <a:r>
              <a:rPr lang="fr-CH" sz="4800" b="1" dirty="0">
                <a:solidFill>
                  <a:schemeClr val="bg1"/>
                </a:solidFill>
                <a:latin typeface="Calibri" charset="0"/>
              </a:rPr>
              <a:t> </a:t>
            </a:r>
            <a:r>
              <a:rPr lang="fr-CH" sz="4800" b="1" dirty="0" err="1">
                <a:solidFill>
                  <a:schemeClr val="bg1"/>
                </a:solidFill>
                <a:latin typeface="Calibri" charset="0"/>
              </a:rPr>
              <a:t>scripture</a:t>
            </a:r>
            <a:endParaRPr lang="fr-CH" sz="4800" b="1" dirty="0">
              <a:solidFill>
                <a:schemeClr val="bg1"/>
              </a:solidFill>
              <a:latin typeface="Calibri" charset="0"/>
            </a:endParaRPr>
          </a:p>
        </p:txBody>
      </p:sp>
      <p:sp>
        <p:nvSpPr>
          <p:cNvPr id="3" name="Espace réservé du contenu 2"/>
          <p:cNvSpPr>
            <a:spLocks noGrp="1"/>
          </p:cNvSpPr>
          <p:nvPr>
            <p:ph idx="1"/>
          </p:nvPr>
        </p:nvSpPr>
        <p:spPr>
          <a:xfrm>
            <a:off x="457200" y="1057463"/>
            <a:ext cx="8229600" cy="5514281"/>
          </a:xfrm>
        </p:spPr>
        <p:txBody>
          <a:bodyPr>
            <a:noAutofit/>
          </a:bodyPr>
          <a:lstStyle/>
          <a:p>
            <a:r>
              <a:rPr lang="en-US" dirty="0">
                <a:solidFill>
                  <a:schemeClr val="bg1"/>
                </a:solidFill>
              </a:rPr>
              <a:t>Acts 2:17 : “‘In the last days, God says, I will pour out my Spirit upon all people. Your sons and daughters will prophesy. Your young men will see visions, and your old men will dream dreams.”</a:t>
            </a:r>
            <a:r>
              <a:rPr lang="en-US" i="1" dirty="0">
                <a:solidFill>
                  <a:schemeClr val="bg1"/>
                </a:solidFill>
              </a:rPr>
              <a:t> (also Joel 2:28)</a:t>
            </a:r>
            <a:endParaRPr lang="en-US" dirty="0">
              <a:solidFill>
                <a:schemeClr val="bg1"/>
              </a:solidFill>
            </a:endParaRPr>
          </a:p>
          <a:p>
            <a:pPr eaLnBrk="1" hangingPunct="1"/>
            <a:r>
              <a:rPr lang="en-US" dirty="0">
                <a:solidFill>
                  <a:schemeClr val="bg1"/>
                </a:solidFill>
              </a:rPr>
              <a:t>Several generations touched and contributing </a:t>
            </a:r>
          </a:p>
          <a:p>
            <a:pPr marL="804863" indent="-436563" eaLnBrk="1" hangingPunct="1">
              <a:buFont typeface="Wingdings" pitchFamily="2" charset="2"/>
              <a:buChar char="Ø"/>
            </a:pPr>
            <a:r>
              <a:rPr lang="en-US" dirty="0">
                <a:solidFill>
                  <a:schemeClr val="bg1"/>
                </a:solidFill>
              </a:rPr>
              <a:t>Sons and daughters (</a:t>
            </a:r>
            <a:r>
              <a:rPr lang="en-US" i="1" dirty="0" err="1">
                <a:solidFill>
                  <a:schemeClr val="bg1"/>
                </a:solidFill>
              </a:rPr>
              <a:t>uihos</a:t>
            </a:r>
            <a:r>
              <a:rPr lang="en-US" dirty="0">
                <a:solidFill>
                  <a:schemeClr val="bg1"/>
                </a:solidFill>
              </a:rPr>
              <a:t> and </a:t>
            </a:r>
            <a:r>
              <a:rPr lang="en-US" i="1" dirty="0" err="1">
                <a:solidFill>
                  <a:schemeClr val="bg1"/>
                </a:solidFill>
              </a:rPr>
              <a:t>thougater</a:t>
            </a:r>
            <a:r>
              <a:rPr lang="en-US" dirty="0">
                <a:solidFill>
                  <a:schemeClr val="bg1"/>
                </a:solidFill>
              </a:rPr>
              <a:t>) </a:t>
            </a:r>
          </a:p>
          <a:p>
            <a:pPr marL="812800" indent="-457200" eaLnBrk="1" hangingPunct="1">
              <a:buFont typeface="Wingdings" charset="2"/>
              <a:buChar char="Ø"/>
            </a:pPr>
            <a:r>
              <a:rPr lang="en-US" dirty="0">
                <a:solidFill>
                  <a:schemeClr val="bg1"/>
                </a:solidFill>
              </a:rPr>
              <a:t>Young men (</a:t>
            </a:r>
            <a:r>
              <a:rPr lang="en-US" i="1" dirty="0" err="1">
                <a:solidFill>
                  <a:schemeClr val="bg1"/>
                </a:solidFill>
              </a:rPr>
              <a:t>neaniskos</a:t>
            </a:r>
            <a:r>
              <a:rPr lang="en-US" dirty="0">
                <a:solidFill>
                  <a:schemeClr val="bg1"/>
                </a:solidFill>
              </a:rPr>
              <a:t>) </a:t>
            </a:r>
          </a:p>
          <a:p>
            <a:pPr marL="812800" indent="-457200" eaLnBrk="1" hangingPunct="1">
              <a:buFont typeface="Wingdings" charset="2"/>
              <a:buChar char="Ø"/>
            </a:pPr>
            <a:r>
              <a:rPr lang="en-US" dirty="0">
                <a:solidFill>
                  <a:schemeClr val="bg1"/>
                </a:solidFill>
              </a:rPr>
              <a:t>Old men (</a:t>
            </a:r>
            <a:r>
              <a:rPr lang="en-US" i="1" dirty="0" err="1">
                <a:solidFill>
                  <a:schemeClr val="bg1"/>
                </a:solidFill>
              </a:rPr>
              <a:t>presbuteros</a:t>
            </a:r>
            <a:r>
              <a:rPr lang="en-US" dirty="0">
                <a:solidFill>
                  <a:schemeClr val="bg1"/>
                </a:solidFill>
              </a:rPr>
              <a:t>) </a:t>
            </a:r>
          </a:p>
        </p:txBody>
      </p:sp>
    </p:spTree>
    <p:extLst>
      <p:ext uri="{BB962C8B-B14F-4D97-AF65-F5344CB8AC3E}">
        <p14:creationId xmlns:p14="http://schemas.microsoft.com/office/powerpoint/2010/main" val="171177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1290"/>
            <a:ext cx="8229600" cy="852488"/>
          </a:xfrm>
        </p:spPr>
        <p:txBody>
          <a:bodyPr>
            <a:normAutofit/>
          </a:bodyPr>
          <a:lstStyle/>
          <a:p>
            <a:pPr eaLnBrk="1" hangingPunct="1"/>
            <a:r>
              <a:rPr lang="fr-CH" sz="4800" b="1" dirty="0">
                <a:solidFill>
                  <a:schemeClr val="bg1"/>
                </a:solidFill>
                <a:latin typeface="Calibri" charset="0"/>
              </a:rPr>
              <a:t>A </a:t>
            </a:r>
            <a:r>
              <a:rPr lang="fr-CH" sz="4800" b="1" dirty="0" err="1">
                <a:solidFill>
                  <a:schemeClr val="bg1"/>
                </a:solidFill>
                <a:latin typeface="Calibri" charset="0"/>
              </a:rPr>
              <a:t>picture</a:t>
            </a:r>
            <a:r>
              <a:rPr lang="fr-CH" sz="4800" b="1" dirty="0">
                <a:solidFill>
                  <a:schemeClr val="bg1"/>
                </a:solidFill>
                <a:latin typeface="Calibri" charset="0"/>
              </a:rPr>
              <a:t> to help us</a:t>
            </a:r>
          </a:p>
        </p:txBody>
      </p:sp>
      <p:sp>
        <p:nvSpPr>
          <p:cNvPr id="3" name="Espace réservé du contenu 2"/>
          <p:cNvSpPr>
            <a:spLocks noGrp="1"/>
          </p:cNvSpPr>
          <p:nvPr>
            <p:ph idx="1"/>
          </p:nvPr>
        </p:nvSpPr>
        <p:spPr>
          <a:xfrm>
            <a:off x="457200" y="1456845"/>
            <a:ext cx="8229600" cy="5401155"/>
          </a:xfrm>
          <a:ln>
            <a:miter lim="800000"/>
            <a:headEnd/>
            <a:tailEnd/>
          </a:ln>
        </p:spPr>
        <p:txBody>
          <a:bodyPr>
            <a:normAutofit fontScale="92500" lnSpcReduction="20000"/>
          </a:bodyPr>
          <a:lstStyle/>
          <a:p>
            <a:pPr marL="0" indent="0" eaLnBrk="1" fontAlgn="auto" hangingPunct="1">
              <a:spcAft>
                <a:spcPts val="0"/>
              </a:spcAft>
              <a:buClr>
                <a:schemeClr val="bg1"/>
              </a:buClr>
              <a:buNone/>
              <a:defRPr/>
            </a:pPr>
            <a:r>
              <a:rPr lang="fr-CH" sz="3500" dirty="0">
                <a:solidFill>
                  <a:schemeClr val="bg1"/>
                </a:solidFill>
                <a:latin typeface="+mj-lt"/>
                <a:ea typeface="+mn-ea"/>
                <a:cs typeface="+mn-cs"/>
              </a:rPr>
              <a:t>An </a:t>
            </a:r>
            <a:r>
              <a:rPr lang="fr-CH" sz="3500" dirty="0" err="1">
                <a:solidFill>
                  <a:schemeClr val="bg1"/>
                </a:solidFill>
                <a:latin typeface="+mj-lt"/>
                <a:ea typeface="+mn-ea"/>
                <a:cs typeface="+mn-cs"/>
              </a:rPr>
              <a:t>arrow</a:t>
            </a:r>
            <a:r>
              <a:rPr lang="fr-CH" sz="3500" dirty="0">
                <a:solidFill>
                  <a:schemeClr val="bg1"/>
                </a:solidFill>
                <a:latin typeface="+mj-lt"/>
                <a:ea typeface="+mn-ea"/>
                <a:cs typeface="+mn-cs"/>
              </a:rPr>
              <a:t> has </a:t>
            </a:r>
            <a:r>
              <a:rPr lang="fr-CH" sz="3500" dirty="0" err="1">
                <a:solidFill>
                  <a:schemeClr val="bg1"/>
                </a:solidFill>
                <a:latin typeface="+mj-lt"/>
                <a:ea typeface="+mn-ea"/>
                <a:cs typeface="+mn-cs"/>
              </a:rPr>
              <a:t>three</a:t>
            </a:r>
            <a:r>
              <a:rPr lang="fr-CH" sz="3500" dirty="0">
                <a:solidFill>
                  <a:schemeClr val="bg1"/>
                </a:solidFill>
                <a:latin typeface="+mj-lt"/>
                <a:ea typeface="+mn-ea"/>
                <a:cs typeface="+mn-cs"/>
              </a:rPr>
              <a:t> parts</a:t>
            </a:r>
          </a:p>
          <a:p>
            <a:pPr marL="274320" indent="-274320" eaLnBrk="1" fontAlgn="auto" hangingPunct="1">
              <a:spcAft>
                <a:spcPts val="0"/>
              </a:spcAft>
              <a:buClr>
                <a:schemeClr val="bg1"/>
              </a:buClr>
              <a:buFont typeface="Wingdings 2"/>
              <a:buChar char=""/>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Char char=""/>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Char char=""/>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Char char=""/>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None/>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None/>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None/>
              <a:defRPr/>
            </a:pPr>
            <a:endParaRPr lang="fr-CH" dirty="0">
              <a:solidFill>
                <a:schemeClr val="bg1"/>
              </a:solidFill>
              <a:latin typeface="+mj-lt"/>
              <a:ea typeface="+mn-ea"/>
              <a:cs typeface="+mn-cs"/>
            </a:endParaRPr>
          </a:p>
          <a:p>
            <a:pPr marL="274320" indent="-274320" eaLnBrk="1" fontAlgn="auto" hangingPunct="1">
              <a:spcAft>
                <a:spcPts val="0"/>
              </a:spcAft>
              <a:buClr>
                <a:schemeClr val="bg1"/>
              </a:buClr>
              <a:buFont typeface="Wingdings 2"/>
              <a:buNone/>
              <a:defRPr/>
            </a:pPr>
            <a:endParaRPr lang="fr-CH" sz="500" dirty="0">
              <a:solidFill>
                <a:schemeClr val="bg1"/>
              </a:solidFill>
              <a:latin typeface="+mj-lt"/>
              <a:ea typeface="+mn-ea"/>
              <a:cs typeface="+mn-cs"/>
            </a:endParaRPr>
          </a:p>
          <a:p>
            <a:pPr marL="514350" indent="-514350" eaLnBrk="1" fontAlgn="auto" hangingPunct="1">
              <a:spcAft>
                <a:spcPts val="0"/>
              </a:spcAft>
              <a:buClr>
                <a:schemeClr val="bg1"/>
              </a:buClr>
              <a:buFont typeface="Wingdings 2"/>
              <a:buAutoNum type="arabicPeriod"/>
              <a:defRPr/>
            </a:pPr>
            <a:r>
              <a:rPr lang="fr-CH" sz="3500" dirty="0">
                <a:solidFill>
                  <a:schemeClr val="bg1"/>
                </a:solidFill>
                <a:latin typeface="+mj-lt"/>
                <a:ea typeface="+mn-ea"/>
                <a:cs typeface="+mn-cs"/>
              </a:rPr>
              <a:t>The </a:t>
            </a:r>
            <a:r>
              <a:rPr lang="fr-CH" sz="3500" dirty="0" err="1">
                <a:solidFill>
                  <a:schemeClr val="bg1"/>
                </a:solidFill>
                <a:latin typeface="+mj-lt"/>
                <a:ea typeface="+mn-ea"/>
                <a:cs typeface="+mn-cs"/>
              </a:rPr>
              <a:t>head</a:t>
            </a:r>
            <a:endParaRPr lang="fr-CH" sz="3500" dirty="0">
              <a:solidFill>
                <a:schemeClr val="bg1"/>
              </a:solidFill>
              <a:latin typeface="+mj-lt"/>
              <a:ea typeface="+mn-ea"/>
              <a:cs typeface="+mn-cs"/>
            </a:endParaRPr>
          </a:p>
          <a:p>
            <a:pPr marL="514350" indent="-514350" eaLnBrk="1" fontAlgn="auto" hangingPunct="1">
              <a:spcAft>
                <a:spcPts val="0"/>
              </a:spcAft>
              <a:buClr>
                <a:schemeClr val="bg1"/>
              </a:buClr>
              <a:buFont typeface="Wingdings 2"/>
              <a:buAutoNum type="arabicPeriod"/>
              <a:defRPr/>
            </a:pPr>
            <a:r>
              <a:rPr lang="fr-CH" sz="3500" dirty="0">
                <a:solidFill>
                  <a:schemeClr val="bg1"/>
                </a:solidFill>
                <a:latin typeface="+mj-lt"/>
                <a:ea typeface="+mn-ea"/>
                <a:cs typeface="+mn-cs"/>
              </a:rPr>
              <a:t>The </a:t>
            </a:r>
            <a:r>
              <a:rPr lang="fr-CH" sz="3500" dirty="0" err="1">
                <a:solidFill>
                  <a:schemeClr val="bg1"/>
                </a:solidFill>
                <a:latin typeface="+mj-lt"/>
                <a:ea typeface="+mn-ea"/>
                <a:cs typeface="+mn-cs"/>
              </a:rPr>
              <a:t>shaft</a:t>
            </a:r>
            <a:endParaRPr lang="fr-CH" sz="3500" dirty="0">
              <a:solidFill>
                <a:schemeClr val="bg1"/>
              </a:solidFill>
              <a:latin typeface="+mj-lt"/>
              <a:ea typeface="+mn-ea"/>
              <a:cs typeface="+mn-cs"/>
            </a:endParaRPr>
          </a:p>
          <a:p>
            <a:pPr marL="514350" indent="-514350" eaLnBrk="1" fontAlgn="auto" hangingPunct="1">
              <a:spcAft>
                <a:spcPts val="0"/>
              </a:spcAft>
              <a:buClr>
                <a:schemeClr val="bg1"/>
              </a:buClr>
              <a:buFont typeface="Wingdings 2"/>
              <a:buAutoNum type="arabicPeriod"/>
              <a:defRPr/>
            </a:pPr>
            <a:r>
              <a:rPr lang="fr-CH" sz="3500" dirty="0">
                <a:solidFill>
                  <a:schemeClr val="bg1"/>
                </a:solidFill>
                <a:latin typeface="+mj-lt"/>
                <a:ea typeface="+mn-ea"/>
                <a:cs typeface="+mn-cs"/>
              </a:rPr>
              <a:t>The </a:t>
            </a:r>
            <a:r>
              <a:rPr lang="fr-CH" sz="3500" dirty="0" err="1">
                <a:solidFill>
                  <a:schemeClr val="bg1"/>
                </a:solidFill>
                <a:latin typeface="+mj-lt"/>
                <a:ea typeface="+mn-ea"/>
                <a:cs typeface="+mn-cs"/>
              </a:rPr>
              <a:t>feathers</a:t>
            </a:r>
            <a:endParaRPr lang="fr-CH" sz="3500" dirty="0">
              <a:solidFill>
                <a:schemeClr val="bg1"/>
              </a:solidFill>
              <a:latin typeface="+mj-lt"/>
              <a:ea typeface="+mn-ea"/>
              <a:cs typeface="+mn-cs"/>
            </a:endParaRPr>
          </a:p>
          <a:p>
            <a:pPr lvl="5">
              <a:buClr>
                <a:schemeClr val="bg1"/>
              </a:buClr>
              <a:defRPr/>
            </a:pPr>
            <a:endParaRPr lang="fr-CH" dirty="0">
              <a:solidFill>
                <a:schemeClr val="bg1"/>
              </a:solidFill>
            </a:endParaRPr>
          </a:p>
        </p:txBody>
      </p:sp>
      <p:grpSp>
        <p:nvGrpSpPr>
          <p:cNvPr id="4" name="Group 53"/>
          <p:cNvGrpSpPr>
            <a:grpSpLocks/>
          </p:cNvGrpSpPr>
          <p:nvPr/>
        </p:nvGrpSpPr>
        <p:grpSpPr bwMode="auto">
          <a:xfrm rot="-1889927">
            <a:off x="436563" y="550863"/>
            <a:ext cx="7704137" cy="4810125"/>
            <a:chOff x="2111" y="1406"/>
            <a:chExt cx="2193" cy="1580"/>
          </a:xfrm>
        </p:grpSpPr>
        <p:sp>
          <p:nvSpPr>
            <p:cNvPr id="28679" name="Freeform 7"/>
            <p:cNvSpPr>
              <a:spLocks/>
            </p:cNvSpPr>
            <p:nvPr/>
          </p:nvSpPr>
          <p:spPr bwMode="auto">
            <a:xfrm>
              <a:off x="2317" y="1686"/>
              <a:ext cx="1048" cy="745"/>
            </a:xfrm>
            <a:custGeom>
              <a:avLst/>
              <a:gdLst>
                <a:gd name="T0" fmla="*/ 0 w 2097"/>
                <a:gd name="T1" fmla="*/ 5 h 1490"/>
                <a:gd name="T2" fmla="*/ 2 w 2097"/>
                <a:gd name="T3" fmla="*/ 0 h 1490"/>
                <a:gd name="T4" fmla="*/ 11 w 2097"/>
                <a:gd name="T5" fmla="*/ 7 h 1490"/>
                <a:gd name="T6" fmla="*/ 48 w 2097"/>
                <a:gd name="T7" fmla="*/ 35 h 1490"/>
                <a:gd name="T8" fmla="*/ 58 w 2097"/>
                <a:gd name="T9" fmla="*/ 39 h 1490"/>
                <a:gd name="T10" fmla="*/ 65 w 2097"/>
                <a:gd name="T11" fmla="*/ 44 h 1490"/>
                <a:gd name="T12" fmla="*/ 60 w 2097"/>
                <a:gd name="T13" fmla="*/ 47 h 1490"/>
                <a:gd name="T14" fmla="*/ 38 w 2097"/>
                <a:gd name="T15" fmla="*/ 34 h 1490"/>
                <a:gd name="T16" fmla="*/ 5 w 2097"/>
                <a:gd name="T17" fmla="*/ 10 h 1490"/>
                <a:gd name="T18" fmla="*/ 0 w 2097"/>
                <a:gd name="T19" fmla="*/ 5 h 1490"/>
                <a:gd name="T20" fmla="*/ 0 w 2097"/>
                <a:gd name="T21" fmla="*/ 5 h 14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097"/>
                <a:gd name="T34" fmla="*/ 0 h 1490"/>
                <a:gd name="T35" fmla="*/ 2097 w 2097"/>
                <a:gd name="T36" fmla="*/ 1490 h 149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097" h="1490">
                  <a:moveTo>
                    <a:pt x="0" y="140"/>
                  </a:moveTo>
                  <a:lnTo>
                    <a:pt x="70" y="0"/>
                  </a:lnTo>
                  <a:lnTo>
                    <a:pt x="372" y="230"/>
                  </a:lnTo>
                  <a:lnTo>
                    <a:pt x="1555" y="1094"/>
                  </a:lnTo>
                  <a:lnTo>
                    <a:pt x="1865" y="1239"/>
                  </a:lnTo>
                  <a:lnTo>
                    <a:pt x="2097" y="1397"/>
                  </a:lnTo>
                  <a:lnTo>
                    <a:pt x="1950" y="1490"/>
                  </a:lnTo>
                  <a:lnTo>
                    <a:pt x="1228" y="1064"/>
                  </a:lnTo>
                  <a:lnTo>
                    <a:pt x="188" y="300"/>
                  </a:lnTo>
                  <a:lnTo>
                    <a:pt x="0" y="140"/>
                  </a:lnTo>
                  <a:close/>
                </a:path>
              </a:pathLst>
            </a:custGeom>
            <a:solidFill>
              <a:srgbClr val="FFE0B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0" name="Freeform 8"/>
            <p:cNvSpPr>
              <a:spLocks/>
            </p:cNvSpPr>
            <p:nvPr/>
          </p:nvSpPr>
          <p:spPr bwMode="auto">
            <a:xfrm>
              <a:off x="2222" y="1586"/>
              <a:ext cx="1121" cy="845"/>
            </a:xfrm>
            <a:custGeom>
              <a:avLst/>
              <a:gdLst>
                <a:gd name="T0" fmla="*/ 0 w 2241"/>
                <a:gd name="T1" fmla="*/ 8 h 1692"/>
                <a:gd name="T2" fmla="*/ 1 w 2241"/>
                <a:gd name="T3" fmla="*/ 5 h 1692"/>
                <a:gd name="T4" fmla="*/ 4 w 2241"/>
                <a:gd name="T5" fmla="*/ 1 h 1692"/>
                <a:gd name="T6" fmla="*/ 7 w 2241"/>
                <a:gd name="T7" fmla="*/ 0 h 1692"/>
                <a:gd name="T8" fmla="*/ 9 w 2241"/>
                <a:gd name="T9" fmla="*/ 4 h 1692"/>
                <a:gd name="T10" fmla="*/ 7 w 2241"/>
                <a:gd name="T11" fmla="*/ 9 h 1692"/>
                <a:gd name="T12" fmla="*/ 14 w 2241"/>
                <a:gd name="T13" fmla="*/ 14 h 1692"/>
                <a:gd name="T14" fmla="*/ 32 w 2241"/>
                <a:gd name="T15" fmla="*/ 26 h 1692"/>
                <a:gd name="T16" fmla="*/ 43 w 2241"/>
                <a:gd name="T17" fmla="*/ 36 h 1692"/>
                <a:gd name="T18" fmla="*/ 43 w 2241"/>
                <a:gd name="T19" fmla="*/ 32 h 1692"/>
                <a:gd name="T20" fmla="*/ 58 w 2241"/>
                <a:gd name="T21" fmla="*/ 41 h 1692"/>
                <a:gd name="T22" fmla="*/ 60 w 2241"/>
                <a:gd name="T23" fmla="*/ 45 h 1692"/>
                <a:gd name="T24" fmla="*/ 71 w 2241"/>
                <a:gd name="T25" fmla="*/ 51 h 1692"/>
                <a:gd name="T26" fmla="*/ 67 w 2241"/>
                <a:gd name="T27" fmla="*/ 52 h 1692"/>
                <a:gd name="T28" fmla="*/ 45 w 2241"/>
                <a:gd name="T29" fmla="*/ 41 h 1692"/>
                <a:gd name="T30" fmla="*/ 14 w 2241"/>
                <a:gd name="T31" fmla="*/ 18 h 1692"/>
                <a:gd name="T32" fmla="*/ 2 w 2241"/>
                <a:gd name="T33" fmla="*/ 12 h 1692"/>
                <a:gd name="T34" fmla="*/ 0 w 2241"/>
                <a:gd name="T35" fmla="*/ 8 h 1692"/>
                <a:gd name="T36" fmla="*/ 0 w 2241"/>
                <a:gd name="T37" fmla="*/ 8 h 169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241"/>
                <a:gd name="T58" fmla="*/ 0 h 1692"/>
                <a:gd name="T59" fmla="*/ 2241 w 2241"/>
                <a:gd name="T60" fmla="*/ 1692 h 169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241" h="1692">
                  <a:moveTo>
                    <a:pt x="0" y="278"/>
                  </a:moveTo>
                  <a:lnTo>
                    <a:pt x="20" y="183"/>
                  </a:lnTo>
                  <a:lnTo>
                    <a:pt x="100" y="42"/>
                  </a:lnTo>
                  <a:lnTo>
                    <a:pt x="201" y="0"/>
                  </a:lnTo>
                  <a:lnTo>
                    <a:pt x="277" y="135"/>
                  </a:lnTo>
                  <a:lnTo>
                    <a:pt x="224" y="289"/>
                  </a:lnTo>
                  <a:lnTo>
                    <a:pt x="443" y="473"/>
                  </a:lnTo>
                  <a:lnTo>
                    <a:pt x="1000" y="857"/>
                  </a:lnTo>
                  <a:lnTo>
                    <a:pt x="1372" y="1171"/>
                  </a:lnTo>
                  <a:lnTo>
                    <a:pt x="1357" y="1044"/>
                  </a:lnTo>
                  <a:lnTo>
                    <a:pt x="1838" y="1331"/>
                  </a:lnTo>
                  <a:lnTo>
                    <a:pt x="1908" y="1458"/>
                  </a:lnTo>
                  <a:lnTo>
                    <a:pt x="2241" y="1639"/>
                  </a:lnTo>
                  <a:lnTo>
                    <a:pt x="2140" y="1692"/>
                  </a:lnTo>
                  <a:lnTo>
                    <a:pt x="1437" y="1314"/>
                  </a:lnTo>
                  <a:lnTo>
                    <a:pt x="420" y="591"/>
                  </a:lnTo>
                  <a:lnTo>
                    <a:pt x="58" y="403"/>
                  </a:lnTo>
                  <a:lnTo>
                    <a:pt x="0" y="278"/>
                  </a:lnTo>
                  <a:close/>
                </a:path>
              </a:pathLst>
            </a:custGeom>
            <a:solidFill>
              <a:srgbClr val="9945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1" name="Freeform 9"/>
            <p:cNvSpPr>
              <a:spLocks/>
            </p:cNvSpPr>
            <p:nvPr/>
          </p:nvSpPr>
          <p:spPr bwMode="auto">
            <a:xfrm>
              <a:off x="2408" y="1467"/>
              <a:ext cx="408" cy="586"/>
            </a:xfrm>
            <a:custGeom>
              <a:avLst/>
              <a:gdLst>
                <a:gd name="T0" fmla="*/ 0 w 816"/>
                <a:gd name="T1" fmla="*/ 16 h 1172"/>
                <a:gd name="T2" fmla="*/ 2 w 816"/>
                <a:gd name="T3" fmla="*/ 10 h 1172"/>
                <a:gd name="T4" fmla="*/ 3 w 816"/>
                <a:gd name="T5" fmla="*/ 0 h 1172"/>
                <a:gd name="T6" fmla="*/ 8 w 816"/>
                <a:gd name="T7" fmla="*/ 3 h 1172"/>
                <a:gd name="T8" fmla="*/ 11 w 816"/>
                <a:gd name="T9" fmla="*/ 5 h 1172"/>
                <a:gd name="T10" fmla="*/ 14 w 816"/>
                <a:gd name="T11" fmla="*/ 19 h 1172"/>
                <a:gd name="T12" fmla="*/ 18 w 816"/>
                <a:gd name="T13" fmla="*/ 12 h 1172"/>
                <a:gd name="T14" fmla="*/ 21 w 816"/>
                <a:gd name="T15" fmla="*/ 18 h 1172"/>
                <a:gd name="T16" fmla="*/ 26 w 816"/>
                <a:gd name="T17" fmla="*/ 24 h 1172"/>
                <a:gd name="T18" fmla="*/ 25 w 816"/>
                <a:gd name="T19" fmla="*/ 37 h 1172"/>
                <a:gd name="T20" fmla="*/ 10 w 816"/>
                <a:gd name="T21" fmla="*/ 25 h 1172"/>
                <a:gd name="T22" fmla="*/ 0 w 816"/>
                <a:gd name="T23" fmla="*/ 16 h 1172"/>
                <a:gd name="T24" fmla="*/ 0 w 816"/>
                <a:gd name="T25" fmla="*/ 16 h 11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16"/>
                <a:gd name="T40" fmla="*/ 0 h 1172"/>
                <a:gd name="T41" fmla="*/ 816 w 816"/>
                <a:gd name="T42" fmla="*/ 1172 h 11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16" h="1172">
                  <a:moveTo>
                    <a:pt x="0" y="509"/>
                  </a:moveTo>
                  <a:lnTo>
                    <a:pt x="36" y="313"/>
                  </a:lnTo>
                  <a:lnTo>
                    <a:pt x="78" y="0"/>
                  </a:lnTo>
                  <a:lnTo>
                    <a:pt x="255" y="72"/>
                  </a:lnTo>
                  <a:lnTo>
                    <a:pt x="325" y="154"/>
                  </a:lnTo>
                  <a:lnTo>
                    <a:pt x="437" y="579"/>
                  </a:lnTo>
                  <a:lnTo>
                    <a:pt x="563" y="391"/>
                  </a:lnTo>
                  <a:lnTo>
                    <a:pt x="650" y="551"/>
                  </a:lnTo>
                  <a:lnTo>
                    <a:pt x="816" y="775"/>
                  </a:lnTo>
                  <a:lnTo>
                    <a:pt x="799" y="1172"/>
                  </a:lnTo>
                  <a:lnTo>
                    <a:pt x="320" y="794"/>
                  </a:lnTo>
                  <a:lnTo>
                    <a:pt x="0" y="509"/>
                  </a:lnTo>
                  <a:close/>
                </a:path>
              </a:pathLst>
            </a:custGeom>
            <a:solidFill>
              <a:srgbClr val="FFEDD4"/>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2" name="Freeform 10"/>
            <p:cNvSpPr>
              <a:spLocks/>
            </p:cNvSpPr>
            <p:nvPr/>
          </p:nvSpPr>
          <p:spPr bwMode="auto">
            <a:xfrm>
              <a:off x="2240" y="1867"/>
              <a:ext cx="722" cy="408"/>
            </a:xfrm>
            <a:custGeom>
              <a:avLst/>
              <a:gdLst>
                <a:gd name="T0" fmla="*/ 10 w 1445"/>
                <a:gd name="T1" fmla="*/ 0 h 815"/>
                <a:gd name="T2" fmla="*/ 15 w 1445"/>
                <a:gd name="T3" fmla="*/ 2 h 815"/>
                <a:gd name="T4" fmla="*/ 34 w 1445"/>
                <a:gd name="T5" fmla="*/ 16 h 815"/>
                <a:gd name="T6" fmla="*/ 45 w 1445"/>
                <a:gd name="T7" fmla="*/ 25 h 815"/>
                <a:gd name="T8" fmla="*/ 40 w 1445"/>
                <a:gd name="T9" fmla="*/ 25 h 815"/>
                <a:gd name="T10" fmla="*/ 29 w 1445"/>
                <a:gd name="T11" fmla="*/ 26 h 815"/>
                <a:gd name="T12" fmla="*/ 22 w 1445"/>
                <a:gd name="T13" fmla="*/ 23 h 815"/>
                <a:gd name="T14" fmla="*/ 23 w 1445"/>
                <a:gd name="T15" fmla="*/ 19 h 815"/>
                <a:gd name="T16" fmla="*/ 13 w 1445"/>
                <a:gd name="T17" fmla="*/ 19 h 815"/>
                <a:gd name="T18" fmla="*/ 0 w 1445"/>
                <a:gd name="T19" fmla="*/ 10 h 815"/>
                <a:gd name="T20" fmla="*/ 7 w 1445"/>
                <a:gd name="T21" fmla="*/ 2 h 815"/>
                <a:gd name="T22" fmla="*/ 10 w 1445"/>
                <a:gd name="T23" fmla="*/ 0 h 815"/>
                <a:gd name="T24" fmla="*/ 10 w 1445"/>
                <a:gd name="T25" fmla="*/ 0 h 8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45"/>
                <a:gd name="T40" fmla="*/ 0 h 815"/>
                <a:gd name="T41" fmla="*/ 1445 w 1445"/>
                <a:gd name="T42" fmla="*/ 815 h 81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45" h="815">
                  <a:moveTo>
                    <a:pt x="330" y="0"/>
                  </a:moveTo>
                  <a:lnTo>
                    <a:pt x="502" y="64"/>
                  </a:lnTo>
                  <a:lnTo>
                    <a:pt x="1104" y="502"/>
                  </a:lnTo>
                  <a:lnTo>
                    <a:pt x="1445" y="781"/>
                  </a:lnTo>
                  <a:lnTo>
                    <a:pt x="1306" y="775"/>
                  </a:lnTo>
                  <a:lnTo>
                    <a:pt x="933" y="815"/>
                  </a:lnTo>
                  <a:lnTo>
                    <a:pt x="732" y="714"/>
                  </a:lnTo>
                  <a:lnTo>
                    <a:pt x="756" y="597"/>
                  </a:lnTo>
                  <a:lnTo>
                    <a:pt x="443" y="597"/>
                  </a:lnTo>
                  <a:lnTo>
                    <a:pt x="0" y="294"/>
                  </a:lnTo>
                  <a:lnTo>
                    <a:pt x="230" y="64"/>
                  </a:lnTo>
                  <a:lnTo>
                    <a:pt x="330" y="0"/>
                  </a:lnTo>
                  <a:close/>
                </a:path>
              </a:pathLst>
            </a:custGeom>
            <a:solidFill>
              <a:srgbClr val="FFEDD4"/>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3" name="Freeform 11"/>
            <p:cNvSpPr>
              <a:spLocks/>
            </p:cNvSpPr>
            <p:nvPr/>
          </p:nvSpPr>
          <p:spPr bwMode="auto">
            <a:xfrm>
              <a:off x="2420" y="1506"/>
              <a:ext cx="346" cy="521"/>
            </a:xfrm>
            <a:custGeom>
              <a:avLst/>
              <a:gdLst>
                <a:gd name="T0" fmla="*/ 1 w 690"/>
                <a:gd name="T1" fmla="*/ 12 h 1041"/>
                <a:gd name="T2" fmla="*/ 4 w 690"/>
                <a:gd name="T3" fmla="*/ 0 h 1041"/>
                <a:gd name="T4" fmla="*/ 5 w 690"/>
                <a:gd name="T5" fmla="*/ 10 h 1041"/>
                <a:gd name="T6" fmla="*/ 5 w 690"/>
                <a:gd name="T7" fmla="*/ 14 h 1041"/>
                <a:gd name="T8" fmla="*/ 8 w 690"/>
                <a:gd name="T9" fmla="*/ 10 h 1041"/>
                <a:gd name="T10" fmla="*/ 12 w 690"/>
                <a:gd name="T11" fmla="*/ 20 h 1041"/>
                <a:gd name="T12" fmla="*/ 13 w 690"/>
                <a:gd name="T13" fmla="*/ 16 h 1041"/>
                <a:gd name="T14" fmla="*/ 17 w 690"/>
                <a:gd name="T15" fmla="*/ 10 h 1041"/>
                <a:gd name="T16" fmla="*/ 17 w 690"/>
                <a:gd name="T17" fmla="*/ 17 h 1041"/>
                <a:gd name="T18" fmla="*/ 15 w 690"/>
                <a:gd name="T19" fmla="*/ 21 h 1041"/>
                <a:gd name="T20" fmla="*/ 17 w 690"/>
                <a:gd name="T21" fmla="*/ 24 h 1041"/>
                <a:gd name="T22" fmla="*/ 21 w 690"/>
                <a:gd name="T23" fmla="*/ 23 h 1041"/>
                <a:gd name="T24" fmla="*/ 21 w 690"/>
                <a:gd name="T25" fmla="*/ 28 h 1041"/>
                <a:gd name="T26" fmla="*/ 22 w 690"/>
                <a:gd name="T27" fmla="*/ 33 h 1041"/>
                <a:gd name="T28" fmla="*/ 14 w 690"/>
                <a:gd name="T29" fmla="*/ 26 h 1041"/>
                <a:gd name="T30" fmla="*/ 0 w 690"/>
                <a:gd name="T31" fmla="*/ 15 h 1041"/>
                <a:gd name="T32" fmla="*/ 1 w 690"/>
                <a:gd name="T33" fmla="*/ 12 h 1041"/>
                <a:gd name="T34" fmla="*/ 1 w 690"/>
                <a:gd name="T35" fmla="*/ 12 h 104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90"/>
                <a:gd name="T55" fmla="*/ 0 h 1041"/>
                <a:gd name="T56" fmla="*/ 690 w 690"/>
                <a:gd name="T57" fmla="*/ 1041 h 104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90" h="1041">
                  <a:moveTo>
                    <a:pt x="6" y="380"/>
                  </a:moveTo>
                  <a:lnTo>
                    <a:pt x="106" y="0"/>
                  </a:lnTo>
                  <a:lnTo>
                    <a:pt x="135" y="307"/>
                  </a:lnTo>
                  <a:lnTo>
                    <a:pt x="152" y="431"/>
                  </a:lnTo>
                  <a:lnTo>
                    <a:pt x="247" y="319"/>
                  </a:lnTo>
                  <a:lnTo>
                    <a:pt x="371" y="621"/>
                  </a:lnTo>
                  <a:lnTo>
                    <a:pt x="412" y="501"/>
                  </a:lnTo>
                  <a:lnTo>
                    <a:pt x="538" y="313"/>
                  </a:lnTo>
                  <a:lnTo>
                    <a:pt x="538" y="537"/>
                  </a:lnTo>
                  <a:lnTo>
                    <a:pt x="471" y="669"/>
                  </a:lnTo>
                  <a:lnTo>
                    <a:pt x="538" y="745"/>
                  </a:lnTo>
                  <a:lnTo>
                    <a:pt x="652" y="708"/>
                  </a:lnTo>
                  <a:lnTo>
                    <a:pt x="660" y="883"/>
                  </a:lnTo>
                  <a:lnTo>
                    <a:pt x="690" y="1041"/>
                  </a:lnTo>
                  <a:lnTo>
                    <a:pt x="431" y="815"/>
                  </a:lnTo>
                  <a:lnTo>
                    <a:pt x="0" y="461"/>
                  </a:lnTo>
                  <a:lnTo>
                    <a:pt x="6" y="380"/>
                  </a:lnTo>
                  <a:close/>
                </a:path>
              </a:pathLst>
            </a:custGeom>
            <a:solidFill>
              <a:srgbClr val="F7A85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4" name="Freeform 12"/>
            <p:cNvSpPr>
              <a:spLocks/>
            </p:cNvSpPr>
            <p:nvPr/>
          </p:nvSpPr>
          <p:spPr bwMode="auto">
            <a:xfrm>
              <a:off x="2275" y="1849"/>
              <a:ext cx="693" cy="426"/>
            </a:xfrm>
            <a:custGeom>
              <a:avLst/>
              <a:gdLst>
                <a:gd name="T0" fmla="*/ 7 w 1386"/>
                <a:gd name="T1" fmla="*/ 0 h 851"/>
                <a:gd name="T2" fmla="*/ 14 w 1386"/>
                <a:gd name="T3" fmla="*/ 4 h 851"/>
                <a:gd name="T4" fmla="*/ 39 w 1386"/>
                <a:gd name="T5" fmla="*/ 21 h 851"/>
                <a:gd name="T6" fmla="*/ 44 w 1386"/>
                <a:gd name="T7" fmla="*/ 26 h 851"/>
                <a:gd name="T8" fmla="*/ 34 w 1386"/>
                <a:gd name="T9" fmla="*/ 26 h 851"/>
                <a:gd name="T10" fmla="*/ 27 w 1386"/>
                <a:gd name="T11" fmla="*/ 27 h 851"/>
                <a:gd name="T12" fmla="*/ 21 w 1386"/>
                <a:gd name="T13" fmla="*/ 24 h 851"/>
                <a:gd name="T14" fmla="*/ 23 w 1386"/>
                <a:gd name="T15" fmla="*/ 19 h 851"/>
                <a:gd name="T16" fmla="*/ 13 w 1386"/>
                <a:gd name="T17" fmla="*/ 16 h 851"/>
                <a:gd name="T18" fmla="*/ 18 w 1386"/>
                <a:gd name="T19" fmla="*/ 12 h 851"/>
                <a:gd name="T20" fmla="*/ 9 w 1386"/>
                <a:gd name="T21" fmla="*/ 12 h 851"/>
                <a:gd name="T22" fmla="*/ 10 w 1386"/>
                <a:gd name="T23" fmla="*/ 7 h 851"/>
                <a:gd name="T24" fmla="*/ 6 w 1386"/>
                <a:gd name="T25" fmla="*/ 9 h 851"/>
                <a:gd name="T26" fmla="*/ 1 w 1386"/>
                <a:gd name="T27" fmla="*/ 12 h 851"/>
                <a:gd name="T28" fmla="*/ 0 w 1386"/>
                <a:gd name="T29" fmla="*/ 8 h 851"/>
                <a:gd name="T30" fmla="*/ 7 w 1386"/>
                <a:gd name="T31" fmla="*/ 3 h 851"/>
                <a:gd name="T32" fmla="*/ 7 w 1386"/>
                <a:gd name="T33" fmla="*/ 0 h 851"/>
                <a:gd name="T34" fmla="*/ 7 w 1386"/>
                <a:gd name="T35" fmla="*/ 0 h 85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86"/>
                <a:gd name="T55" fmla="*/ 0 h 851"/>
                <a:gd name="T56" fmla="*/ 1386 w 1386"/>
                <a:gd name="T57" fmla="*/ 851 h 85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86" h="851">
                  <a:moveTo>
                    <a:pt x="224" y="0"/>
                  </a:moveTo>
                  <a:lnTo>
                    <a:pt x="432" y="100"/>
                  </a:lnTo>
                  <a:lnTo>
                    <a:pt x="1230" y="669"/>
                  </a:lnTo>
                  <a:lnTo>
                    <a:pt x="1386" y="811"/>
                  </a:lnTo>
                  <a:lnTo>
                    <a:pt x="1088" y="828"/>
                  </a:lnTo>
                  <a:lnTo>
                    <a:pt x="863" y="851"/>
                  </a:lnTo>
                  <a:lnTo>
                    <a:pt x="662" y="750"/>
                  </a:lnTo>
                  <a:lnTo>
                    <a:pt x="734" y="604"/>
                  </a:lnTo>
                  <a:lnTo>
                    <a:pt x="420" y="509"/>
                  </a:lnTo>
                  <a:lnTo>
                    <a:pt x="563" y="372"/>
                  </a:lnTo>
                  <a:lnTo>
                    <a:pt x="260" y="366"/>
                  </a:lnTo>
                  <a:lnTo>
                    <a:pt x="308" y="224"/>
                  </a:lnTo>
                  <a:lnTo>
                    <a:pt x="196" y="271"/>
                  </a:lnTo>
                  <a:lnTo>
                    <a:pt x="11" y="361"/>
                  </a:lnTo>
                  <a:lnTo>
                    <a:pt x="0" y="235"/>
                  </a:lnTo>
                  <a:lnTo>
                    <a:pt x="230" y="83"/>
                  </a:lnTo>
                  <a:lnTo>
                    <a:pt x="224" y="0"/>
                  </a:lnTo>
                  <a:close/>
                </a:path>
              </a:pathLst>
            </a:custGeom>
            <a:solidFill>
              <a:srgbClr val="F7A85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5" name="Freeform 15"/>
            <p:cNvSpPr>
              <a:spLocks/>
            </p:cNvSpPr>
            <p:nvPr/>
          </p:nvSpPr>
          <p:spPr bwMode="auto">
            <a:xfrm>
              <a:off x="3127" y="2274"/>
              <a:ext cx="329" cy="222"/>
            </a:xfrm>
            <a:custGeom>
              <a:avLst/>
              <a:gdLst>
                <a:gd name="T0" fmla="*/ 7 w 657"/>
                <a:gd name="T1" fmla="*/ 1 h 445"/>
                <a:gd name="T2" fmla="*/ 13 w 657"/>
                <a:gd name="T3" fmla="*/ 2 h 445"/>
                <a:gd name="T4" fmla="*/ 18 w 657"/>
                <a:gd name="T5" fmla="*/ 0 h 445"/>
                <a:gd name="T6" fmla="*/ 17 w 657"/>
                <a:gd name="T7" fmla="*/ 3 h 445"/>
                <a:gd name="T8" fmla="*/ 21 w 657"/>
                <a:gd name="T9" fmla="*/ 6 h 445"/>
                <a:gd name="T10" fmla="*/ 18 w 657"/>
                <a:gd name="T11" fmla="*/ 6 h 445"/>
                <a:gd name="T12" fmla="*/ 13 w 657"/>
                <a:gd name="T13" fmla="*/ 8 h 445"/>
                <a:gd name="T14" fmla="*/ 9 w 657"/>
                <a:gd name="T15" fmla="*/ 13 h 445"/>
                <a:gd name="T16" fmla="*/ 8 w 657"/>
                <a:gd name="T17" fmla="*/ 9 h 445"/>
                <a:gd name="T18" fmla="*/ 0 w 657"/>
                <a:gd name="T19" fmla="*/ 2 h 445"/>
                <a:gd name="T20" fmla="*/ 11 w 657"/>
                <a:gd name="T21" fmla="*/ 7 h 445"/>
                <a:gd name="T22" fmla="*/ 16 w 657"/>
                <a:gd name="T23" fmla="*/ 5 h 445"/>
                <a:gd name="T24" fmla="*/ 15 w 657"/>
                <a:gd name="T25" fmla="*/ 2 h 445"/>
                <a:gd name="T26" fmla="*/ 12 w 657"/>
                <a:gd name="T27" fmla="*/ 4 h 445"/>
                <a:gd name="T28" fmla="*/ 7 w 657"/>
                <a:gd name="T29" fmla="*/ 1 h 445"/>
                <a:gd name="T30" fmla="*/ 7 w 657"/>
                <a:gd name="T31" fmla="*/ 1 h 4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57"/>
                <a:gd name="T49" fmla="*/ 0 h 445"/>
                <a:gd name="T50" fmla="*/ 657 w 657"/>
                <a:gd name="T51" fmla="*/ 445 h 4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57" h="445">
                  <a:moveTo>
                    <a:pt x="211" y="61"/>
                  </a:moveTo>
                  <a:lnTo>
                    <a:pt x="395" y="71"/>
                  </a:lnTo>
                  <a:lnTo>
                    <a:pt x="576" y="0"/>
                  </a:lnTo>
                  <a:lnTo>
                    <a:pt x="536" y="114"/>
                  </a:lnTo>
                  <a:lnTo>
                    <a:pt x="657" y="200"/>
                  </a:lnTo>
                  <a:lnTo>
                    <a:pt x="560" y="219"/>
                  </a:lnTo>
                  <a:lnTo>
                    <a:pt x="403" y="287"/>
                  </a:lnTo>
                  <a:lnTo>
                    <a:pt x="264" y="445"/>
                  </a:lnTo>
                  <a:lnTo>
                    <a:pt x="254" y="314"/>
                  </a:lnTo>
                  <a:lnTo>
                    <a:pt x="0" y="71"/>
                  </a:lnTo>
                  <a:lnTo>
                    <a:pt x="351" y="243"/>
                  </a:lnTo>
                  <a:lnTo>
                    <a:pt x="494" y="183"/>
                  </a:lnTo>
                  <a:lnTo>
                    <a:pt x="477" y="88"/>
                  </a:lnTo>
                  <a:lnTo>
                    <a:pt x="370" y="131"/>
                  </a:lnTo>
                  <a:lnTo>
                    <a:pt x="211" y="6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6" name="Freeform 17"/>
            <p:cNvSpPr>
              <a:spLocks/>
            </p:cNvSpPr>
            <p:nvPr/>
          </p:nvSpPr>
          <p:spPr bwMode="auto">
            <a:xfrm>
              <a:off x="2389" y="1406"/>
              <a:ext cx="475" cy="648"/>
            </a:xfrm>
            <a:custGeom>
              <a:avLst/>
              <a:gdLst>
                <a:gd name="T0" fmla="*/ 2 w 951"/>
                <a:gd name="T1" fmla="*/ 19 h 1296"/>
                <a:gd name="T2" fmla="*/ 1 w 951"/>
                <a:gd name="T3" fmla="*/ 10 h 1296"/>
                <a:gd name="T4" fmla="*/ 0 w 951"/>
                <a:gd name="T5" fmla="*/ 1 h 1296"/>
                <a:gd name="T6" fmla="*/ 2 w 951"/>
                <a:gd name="T7" fmla="*/ 0 h 1296"/>
                <a:gd name="T8" fmla="*/ 5 w 951"/>
                <a:gd name="T9" fmla="*/ 3 h 1296"/>
                <a:gd name="T10" fmla="*/ 12 w 951"/>
                <a:gd name="T11" fmla="*/ 8 h 1296"/>
                <a:gd name="T12" fmla="*/ 13 w 951"/>
                <a:gd name="T13" fmla="*/ 10 h 1296"/>
                <a:gd name="T14" fmla="*/ 14 w 951"/>
                <a:gd name="T15" fmla="*/ 18 h 1296"/>
                <a:gd name="T16" fmla="*/ 15 w 951"/>
                <a:gd name="T17" fmla="*/ 13 h 1296"/>
                <a:gd name="T18" fmla="*/ 17 w 951"/>
                <a:gd name="T19" fmla="*/ 11 h 1296"/>
                <a:gd name="T20" fmla="*/ 19 w 951"/>
                <a:gd name="T21" fmla="*/ 13 h 1296"/>
                <a:gd name="T22" fmla="*/ 20 w 951"/>
                <a:gd name="T23" fmla="*/ 16 h 1296"/>
                <a:gd name="T24" fmla="*/ 23 w 951"/>
                <a:gd name="T25" fmla="*/ 23 h 1296"/>
                <a:gd name="T26" fmla="*/ 29 w 951"/>
                <a:gd name="T27" fmla="*/ 28 h 1296"/>
                <a:gd name="T28" fmla="*/ 28 w 951"/>
                <a:gd name="T29" fmla="*/ 31 h 1296"/>
                <a:gd name="T30" fmla="*/ 27 w 951"/>
                <a:gd name="T31" fmla="*/ 37 h 1296"/>
                <a:gd name="T32" fmla="*/ 28 w 951"/>
                <a:gd name="T33" fmla="*/ 41 h 1296"/>
                <a:gd name="T34" fmla="*/ 25 w 951"/>
                <a:gd name="T35" fmla="*/ 39 h 1296"/>
                <a:gd name="T36" fmla="*/ 24 w 951"/>
                <a:gd name="T37" fmla="*/ 34 h 1296"/>
                <a:gd name="T38" fmla="*/ 25 w 951"/>
                <a:gd name="T39" fmla="*/ 28 h 1296"/>
                <a:gd name="T40" fmla="*/ 21 w 951"/>
                <a:gd name="T41" fmla="*/ 24 h 1296"/>
                <a:gd name="T42" fmla="*/ 18 w 951"/>
                <a:gd name="T43" fmla="*/ 18 h 1296"/>
                <a:gd name="T44" fmla="*/ 16 w 951"/>
                <a:gd name="T45" fmla="*/ 20 h 1296"/>
                <a:gd name="T46" fmla="*/ 14 w 951"/>
                <a:gd name="T47" fmla="*/ 28 h 1296"/>
                <a:gd name="T48" fmla="*/ 12 w 951"/>
                <a:gd name="T49" fmla="*/ 21 h 1296"/>
                <a:gd name="T50" fmla="*/ 10 w 951"/>
                <a:gd name="T51" fmla="*/ 10 h 1296"/>
                <a:gd name="T52" fmla="*/ 5 w 951"/>
                <a:gd name="T53" fmla="*/ 6 h 1296"/>
                <a:gd name="T54" fmla="*/ 5 w 951"/>
                <a:gd name="T55" fmla="*/ 12 h 1296"/>
                <a:gd name="T56" fmla="*/ 2 w 951"/>
                <a:gd name="T57" fmla="*/ 19 h 1296"/>
                <a:gd name="T58" fmla="*/ 2 w 951"/>
                <a:gd name="T59" fmla="*/ 19 h 129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951"/>
                <a:gd name="T91" fmla="*/ 0 h 1296"/>
                <a:gd name="T92" fmla="*/ 951 w 951"/>
                <a:gd name="T93" fmla="*/ 1296 h 129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951" h="1296">
                  <a:moveTo>
                    <a:pt x="69" y="580"/>
                  </a:moveTo>
                  <a:lnTo>
                    <a:pt x="38" y="306"/>
                  </a:lnTo>
                  <a:lnTo>
                    <a:pt x="0" y="23"/>
                  </a:lnTo>
                  <a:lnTo>
                    <a:pt x="76" y="0"/>
                  </a:lnTo>
                  <a:lnTo>
                    <a:pt x="183" y="68"/>
                  </a:lnTo>
                  <a:lnTo>
                    <a:pt x="411" y="253"/>
                  </a:lnTo>
                  <a:lnTo>
                    <a:pt x="418" y="314"/>
                  </a:lnTo>
                  <a:lnTo>
                    <a:pt x="472" y="572"/>
                  </a:lnTo>
                  <a:lnTo>
                    <a:pt x="510" y="420"/>
                  </a:lnTo>
                  <a:lnTo>
                    <a:pt x="563" y="344"/>
                  </a:lnTo>
                  <a:lnTo>
                    <a:pt x="616" y="405"/>
                  </a:lnTo>
                  <a:lnTo>
                    <a:pt x="647" y="496"/>
                  </a:lnTo>
                  <a:lnTo>
                    <a:pt x="753" y="724"/>
                  </a:lnTo>
                  <a:lnTo>
                    <a:pt x="951" y="893"/>
                  </a:lnTo>
                  <a:lnTo>
                    <a:pt x="913" y="969"/>
                  </a:lnTo>
                  <a:lnTo>
                    <a:pt x="875" y="1182"/>
                  </a:lnTo>
                  <a:lnTo>
                    <a:pt x="899" y="1296"/>
                  </a:lnTo>
                  <a:lnTo>
                    <a:pt x="829" y="1228"/>
                  </a:lnTo>
                  <a:lnTo>
                    <a:pt x="799" y="1083"/>
                  </a:lnTo>
                  <a:lnTo>
                    <a:pt x="821" y="878"/>
                  </a:lnTo>
                  <a:lnTo>
                    <a:pt x="700" y="770"/>
                  </a:lnTo>
                  <a:lnTo>
                    <a:pt x="593" y="572"/>
                  </a:lnTo>
                  <a:lnTo>
                    <a:pt x="540" y="633"/>
                  </a:lnTo>
                  <a:lnTo>
                    <a:pt x="456" y="901"/>
                  </a:lnTo>
                  <a:lnTo>
                    <a:pt x="388" y="641"/>
                  </a:lnTo>
                  <a:lnTo>
                    <a:pt x="350" y="298"/>
                  </a:lnTo>
                  <a:lnTo>
                    <a:pt x="183" y="177"/>
                  </a:lnTo>
                  <a:lnTo>
                    <a:pt x="190" y="382"/>
                  </a:lnTo>
                  <a:lnTo>
                    <a:pt x="69" y="58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7" name="Freeform 18"/>
            <p:cNvSpPr>
              <a:spLocks/>
            </p:cNvSpPr>
            <p:nvPr/>
          </p:nvSpPr>
          <p:spPr bwMode="auto">
            <a:xfrm>
              <a:off x="2217" y="1597"/>
              <a:ext cx="1126" cy="781"/>
            </a:xfrm>
            <a:custGeom>
              <a:avLst/>
              <a:gdLst>
                <a:gd name="T0" fmla="*/ 69 w 2251"/>
                <a:gd name="T1" fmla="*/ 47 h 1562"/>
                <a:gd name="T2" fmla="*/ 47 w 2251"/>
                <a:gd name="T3" fmla="*/ 34 h 1562"/>
                <a:gd name="T4" fmla="*/ 33 w 2251"/>
                <a:gd name="T5" fmla="*/ 24 h 1562"/>
                <a:gd name="T6" fmla="*/ 15 w 2251"/>
                <a:gd name="T7" fmla="*/ 10 h 1562"/>
                <a:gd name="T8" fmla="*/ 7 w 2251"/>
                <a:gd name="T9" fmla="*/ 0 h 1562"/>
                <a:gd name="T10" fmla="*/ 7 w 2251"/>
                <a:gd name="T11" fmla="*/ 6 h 1562"/>
                <a:gd name="T12" fmla="*/ 6 w 2251"/>
                <a:gd name="T13" fmla="*/ 9 h 1562"/>
                <a:gd name="T14" fmla="*/ 3 w 2251"/>
                <a:gd name="T15" fmla="*/ 11 h 1562"/>
                <a:gd name="T16" fmla="*/ 0 w 2251"/>
                <a:gd name="T17" fmla="*/ 10 h 1562"/>
                <a:gd name="T18" fmla="*/ 1 w 2251"/>
                <a:gd name="T19" fmla="*/ 13 h 1562"/>
                <a:gd name="T20" fmla="*/ 5 w 2251"/>
                <a:gd name="T21" fmla="*/ 13 h 1562"/>
                <a:gd name="T22" fmla="*/ 7 w 2251"/>
                <a:gd name="T23" fmla="*/ 13 h 1562"/>
                <a:gd name="T24" fmla="*/ 9 w 2251"/>
                <a:gd name="T25" fmla="*/ 10 h 1562"/>
                <a:gd name="T26" fmla="*/ 10 w 2251"/>
                <a:gd name="T27" fmla="*/ 8 h 1562"/>
                <a:gd name="T28" fmla="*/ 18 w 2251"/>
                <a:gd name="T29" fmla="*/ 14 h 1562"/>
                <a:gd name="T30" fmla="*/ 32 w 2251"/>
                <a:gd name="T31" fmla="*/ 25 h 1562"/>
                <a:gd name="T32" fmla="*/ 45 w 2251"/>
                <a:gd name="T33" fmla="*/ 35 h 1562"/>
                <a:gd name="T34" fmla="*/ 71 w 2251"/>
                <a:gd name="T35" fmla="*/ 49 h 1562"/>
                <a:gd name="T36" fmla="*/ 69 w 2251"/>
                <a:gd name="T37" fmla="*/ 47 h 1562"/>
                <a:gd name="T38" fmla="*/ 69 w 2251"/>
                <a:gd name="T39" fmla="*/ 47 h 15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51"/>
                <a:gd name="T61" fmla="*/ 0 h 1562"/>
                <a:gd name="T62" fmla="*/ 2251 w 2251"/>
                <a:gd name="T63" fmla="*/ 1562 h 15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51" h="1562">
                  <a:moveTo>
                    <a:pt x="2190" y="1484"/>
                  </a:moveTo>
                  <a:lnTo>
                    <a:pt x="1504" y="1087"/>
                  </a:lnTo>
                  <a:lnTo>
                    <a:pt x="1029" y="739"/>
                  </a:lnTo>
                  <a:lnTo>
                    <a:pt x="451" y="289"/>
                  </a:lnTo>
                  <a:lnTo>
                    <a:pt x="222" y="0"/>
                  </a:lnTo>
                  <a:lnTo>
                    <a:pt x="222" y="167"/>
                  </a:lnTo>
                  <a:lnTo>
                    <a:pt x="177" y="281"/>
                  </a:lnTo>
                  <a:lnTo>
                    <a:pt x="78" y="335"/>
                  </a:lnTo>
                  <a:lnTo>
                    <a:pt x="0" y="319"/>
                  </a:lnTo>
                  <a:lnTo>
                    <a:pt x="30" y="388"/>
                  </a:lnTo>
                  <a:lnTo>
                    <a:pt x="154" y="418"/>
                  </a:lnTo>
                  <a:lnTo>
                    <a:pt x="222" y="388"/>
                  </a:lnTo>
                  <a:lnTo>
                    <a:pt x="283" y="319"/>
                  </a:lnTo>
                  <a:lnTo>
                    <a:pt x="306" y="236"/>
                  </a:lnTo>
                  <a:lnTo>
                    <a:pt x="557" y="443"/>
                  </a:lnTo>
                  <a:lnTo>
                    <a:pt x="998" y="785"/>
                  </a:lnTo>
                  <a:lnTo>
                    <a:pt x="1418" y="1119"/>
                  </a:lnTo>
                  <a:lnTo>
                    <a:pt x="2251" y="1562"/>
                  </a:lnTo>
                  <a:lnTo>
                    <a:pt x="2190" y="148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8" name="Freeform 19"/>
            <p:cNvSpPr>
              <a:spLocks/>
            </p:cNvSpPr>
            <p:nvPr/>
          </p:nvSpPr>
          <p:spPr bwMode="auto">
            <a:xfrm>
              <a:off x="2198" y="1605"/>
              <a:ext cx="263" cy="270"/>
            </a:xfrm>
            <a:custGeom>
              <a:avLst/>
              <a:gdLst>
                <a:gd name="T0" fmla="*/ 5 w 527"/>
                <a:gd name="T1" fmla="*/ 0 h 542"/>
                <a:gd name="T2" fmla="*/ 1 w 527"/>
                <a:gd name="T3" fmla="*/ 3 h 542"/>
                <a:gd name="T4" fmla="*/ 0 w 527"/>
                <a:gd name="T5" fmla="*/ 6 h 542"/>
                <a:gd name="T6" fmla="*/ 2 w 527"/>
                <a:gd name="T7" fmla="*/ 11 h 542"/>
                <a:gd name="T8" fmla="*/ 13 w 527"/>
                <a:gd name="T9" fmla="*/ 16 h 542"/>
                <a:gd name="T10" fmla="*/ 16 w 527"/>
                <a:gd name="T11" fmla="*/ 15 h 542"/>
                <a:gd name="T12" fmla="*/ 4 w 527"/>
                <a:gd name="T13" fmla="*/ 10 h 542"/>
                <a:gd name="T14" fmla="*/ 2 w 527"/>
                <a:gd name="T15" fmla="*/ 8 h 542"/>
                <a:gd name="T16" fmla="*/ 2 w 527"/>
                <a:gd name="T17" fmla="*/ 4 h 542"/>
                <a:gd name="T18" fmla="*/ 4 w 527"/>
                <a:gd name="T19" fmla="*/ 2 h 542"/>
                <a:gd name="T20" fmla="*/ 5 w 527"/>
                <a:gd name="T21" fmla="*/ 0 h 542"/>
                <a:gd name="T22" fmla="*/ 5 w 527"/>
                <a:gd name="T23" fmla="*/ 0 h 5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7"/>
                <a:gd name="T37" fmla="*/ 0 h 542"/>
                <a:gd name="T38" fmla="*/ 527 w 527"/>
                <a:gd name="T39" fmla="*/ 542 h 54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7" h="542">
                  <a:moveTo>
                    <a:pt x="183" y="0"/>
                  </a:moveTo>
                  <a:lnTo>
                    <a:pt x="55" y="99"/>
                  </a:lnTo>
                  <a:lnTo>
                    <a:pt x="0" y="213"/>
                  </a:lnTo>
                  <a:lnTo>
                    <a:pt x="68" y="373"/>
                  </a:lnTo>
                  <a:lnTo>
                    <a:pt x="420" y="542"/>
                  </a:lnTo>
                  <a:lnTo>
                    <a:pt x="527" y="511"/>
                  </a:lnTo>
                  <a:lnTo>
                    <a:pt x="152" y="350"/>
                  </a:lnTo>
                  <a:lnTo>
                    <a:pt x="91" y="282"/>
                  </a:lnTo>
                  <a:lnTo>
                    <a:pt x="68" y="145"/>
                  </a:lnTo>
                  <a:lnTo>
                    <a:pt x="146" y="76"/>
                  </a:lnTo>
                  <a:lnTo>
                    <a:pt x="18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89" name="Freeform 20"/>
            <p:cNvSpPr>
              <a:spLocks/>
            </p:cNvSpPr>
            <p:nvPr/>
          </p:nvSpPr>
          <p:spPr bwMode="auto">
            <a:xfrm>
              <a:off x="2111" y="1853"/>
              <a:ext cx="872" cy="472"/>
            </a:xfrm>
            <a:custGeom>
              <a:avLst/>
              <a:gdLst>
                <a:gd name="T0" fmla="*/ 18 w 1745"/>
                <a:gd name="T1" fmla="*/ 0 h 945"/>
                <a:gd name="T2" fmla="*/ 9 w 1745"/>
                <a:gd name="T3" fmla="*/ 5 h 945"/>
                <a:gd name="T4" fmla="*/ 3 w 1745"/>
                <a:gd name="T5" fmla="*/ 6 h 945"/>
                <a:gd name="T6" fmla="*/ 0 w 1745"/>
                <a:gd name="T7" fmla="*/ 9 h 945"/>
                <a:gd name="T8" fmla="*/ 0 w 1745"/>
                <a:gd name="T9" fmla="*/ 13 h 945"/>
                <a:gd name="T10" fmla="*/ 2 w 1745"/>
                <a:gd name="T11" fmla="*/ 14 h 945"/>
                <a:gd name="T12" fmla="*/ 10 w 1745"/>
                <a:gd name="T13" fmla="*/ 15 h 945"/>
                <a:gd name="T14" fmla="*/ 18 w 1745"/>
                <a:gd name="T15" fmla="*/ 18 h 945"/>
                <a:gd name="T16" fmla="*/ 23 w 1745"/>
                <a:gd name="T17" fmla="*/ 21 h 945"/>
                <a:gd name="T18" fmla="*/ 30 w 1745"/>
                <a:gd name="T19" fmla="*/ 19 h 945"/>
                <a:gd name="T20" fmla="*/ 28 w 1745"/>
                <a:gd name="T21" fmla="*/ 23 h 945"/>
                <a:gd name="T22" fmla="*/ 34 w 1745"/>
                <a:gd name="T23" fmla="*/ 25 h 945"/>
                <a:gd name="T24" fmla="*/ 39 w 1745"/>
                <a:gd name="T25" fmla="*/ 29 h 945"/>
                <a:gd name="T26" fmla="*/ 43 w 1745"/>
                <a:gd name="T27" fmla="*/ 26 h 945"/>
                <a:gd name="T28" fmla="*/ 48 w 1745"/>
                <a:gd name="T29" fmla="*/ 25 h 945"/>
                <a:gd name="T30" fmla="*/ 54 w 1745"/>
                <a:gd name="T31" fmla="*/ 24 h 945"/>
                <a:gd name="T32" fmla="*/ 50 w 1745"/>
                <a:gd name="T33" fmla="*/ 23 h 945"/>
                <a:gd name="T34" fmla="*/ 41 w 1745"/>
                <a:gd name="T35" fmla="*/ 24 h 945"/>
                <a:gd name="T36" fmla="*/ 38 w 1745"/>
                <a:gd name="T37" fmla="*/ 25 h 945"/>
                <a:gd name="T38" fmla="*/ 33 w 1745"/>
                <a:gd name="T39" fmla="*/ 21 h 945"/>
                <a:gd name="T40" fmla="*/ 35 w 1745"/>
                <a:gd name="T41" fmla="*/ 17 h 945"/>
                <a:gd name="T42" fmla="*/ 24 w 1745"/>
                <a:gd name="T43" fmla="*/ 18 h 945"/>
                <a:gd name="T44" fmla="*/ 18 w 1745"/>
                <a:gd name="T45" fmla="*/ 13 h 945"/>
                <a:gd name="T46" fmla="*/ 12 w 1745"/>
                <a:gd name="T47" fmla="*/ 9 h 945"/>
                <a:gd name="T48" fmla="*/ 15 w 1745"/>
                <a:gd name="T49" fmla="*/ 5 h 945"/>
                <a:gd name="T50" fmla="*/ 21 w 1745"/>
                <a:gd name="T51" fmla="*/ 0 h 945"/>
                <a:gd name="T52" fmla="*/ 18 w 1745"/>
                <a:gd name="T53" fmla="*/ 0 h 945"/>
                <a:gd name="T54" fmla="*/ 18 w 1745"/>
                <a:gd name="T55" fmla="*/ 0 h 94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745"/>
                <a:gd name="T85" fmla="*/ 0 h 945"/>
                <a:gd name="T86" fmla="*/ 1745 w 1745"/>
                <a:gd name="T87" fmla="*/ 945 h 94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745" h="945">
                  <a:moveTo>
                    <a:pt x="580" y="0"/>
                  </a:moveTo>
                  <a:lnTo>
                    <a:pt x="306" y="190"/>
                  </a:lnTo>
                  <a:lnTo>
                    <a:pt x="107" y="221"/>
                  </a:lnTo>
                  <a:lnTo>
                    <a:pt x="31" y="289"/>
                  </a:lnTo>
                  <a:lnTo>
                    <a:pt x="0" y="426"/>
                  </a:lnTo>
                  <a:lnTo>
                    <a:pt x="69" y="464"/>
                  </a:lnTo>
                  <a:lnTo>
                    <a:pt x="337" y="494"/>
                  </a:lnTo>
                  <a:lnTo>
                    <a:pt x="580" y="586"/>
                  </a:lnTo>
                  <a:lnTo>
                    <a:pt x="762" y="700"/>
                  </a:lnTo>
                  <a:lnTo>
                    <a:pt x="983" y="639"/>
                  </a:lnTo>
                  <a:lnTo>
                    <a:pt x="915" y="762"/>
                  </a:lnTo>
                  <a:lnTo>
                    <a:pt x="1097" y="808"/>
                  </a:lnTo>
                  <a:lnTo>
                    <a:pt x="1249" y="945"/>
                  </a:lnTo>
                  <a:lnTo>
                    <a:pt x="1386" y="854"/>
                  </a:lnTo>
                  <a:lnTo>
                    <a:pt x="1561" y="823"/>
                  </a:lnTo>
                  <a:lnTo>
                    <a:pt x="1745" y="793"/>
                  </a:lnTo>
                  <a:lnTo>
                    <a:pt x="1624" y="755"/>
                  </a:lnTo>
                  <a:lnTo>
                    <a:pt x="1325" y="778"/>
                  </a:lnTo>
                  <a:lnTo>
                    <a:pt x="1219" y="800"/>
                  </a:lnTo>
                  <a:lnTo>
                    <a:pt x="1082" y="700"/>
                  </a:lnTo>
                  <a:lnTo>
                    <a:pt x="1150" y="570"/>
                  </a:lnTo>
                  <a:lnTo>
                    <a:pt x="793" y="593"/>
                  </a:lnTo>
                  <a:lnTo>
                    <a:pt x="580" y="426"/>
                  </a:lnTo>
                  <a:lnTo>
                    <a:pt x="390" y="312"/>
                  </a:lnTo>
                  <a:lnTo>
                    <a:pt x="504" y="168"/>
                  </a:lnTo>
                  <a:lnTo>
                    <a:pt x="702" y="15"/>
                  </a:lnTo>
                  <a:lnTo>
                    <a:pt x="58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0" name="Freeform 21"/>
            <p:cNvSpPr>
              <a:spLocks/>
            </p:cNvSpPr>
            <p:nvPr/>
          </p:nvSpPr>
          <p:spPr bwMode="auto">
            <a:xfrm>
              <a:off x="2420" y="1885"/>
              <a:ext cx="488" cy="320"/>
            </a:xfrm>
            <a:custGeom>
              <a:avLst/>
              <a:gdLst>
                <a:gd name="T0" fmla="*/ 7 w 975"/>
                <a:gd name="T1" fmla="*/ 5 h 640"/>
                <a:gd name="T2" fmla="*/ 0 w 975"/>
                <a:gd name="T3" fmla="*/ 9 h 640"/>
                <a:gd name="T4" fmla="*/ 11 w 975"/>
                <a:gd name="T5" fmla="*/ 8 h 640"/>
                <a:gd name="T6" fmla="*/ 13 w 975"/>
                <a:gd name="T7" fmla="*/ 11 h 640"/>
                <a:gd name="T8" fmla="*/ 7 w 975"/>
                <a:gd name="T9" fmla="*/ 13 h 640"/>
                <a:gd name="T10" fmla="*/ 19 w 975"/>
                <a:gd name="T11" fmla="*/ 12 h 640"/>
                <a:gd name="T12" fmla="*/ 23 w 975"/>
                <a:gd name="T13" fmla="*/ 18 h 640"/>
                <a:gd name="T14" fmla="*/ 19 w 975"/>
                <a:gd name="T15" fmla="*/ 20 h 640"/>
                <a:gd name="T16" fmla="*/ 31 w 975"/>
                <a:gd name="T17" fmla="*/ 20 h 640"/>
                <a:gd name="T18" fmla="*/ 25 w 975"/>
                <a:gd name="T19" fmla="*/ 15 h 640"/>
                <a:gd name="T20" fmla="*/ 17 w 975"/>
                <a:gd name="T21" fmla="*/ 10 h 640"/>
                <a:gd name="T22" fmla="*/ 4 w 975"/>
                <a:gd name="T23" fmla="*/ 0 h 640"/>
                <a:gd name="T24" fmla="*/ 7 w 975"/>
                <a:gd name="T25" fmla="*/ 5 h 640"/>
                <a:gd name="T26" fmla="*/ 7 w 975"/>
                <a:gd name="T27" fmla="*/ 5 h 64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75"/>
                <a:gd name="T43" fmla="*/ 0 h 640"/>
                <a:gd name="T44" fmla="*/ 975 w 975"/>
                <a:gd name="T45" fmla="*/ 640 h 64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75" h="640">
                  <a:moveTo>
                    <a:pt x="213" y="160"/>
                  </a:moveTo>
                  <a:lnTo>
                    <a:pt x="0" y="258"/>
                  </a:lnTo>
                  <a:lnTo>
                    <a:pt x="335" y="243"/>
                  </a:lnTo>
                  <a:lnTo>
                    <a:pt x="403" y="342"/>
                  </a:lnTo>
                  <a:lnTo>
                    <a:pt x="213" y="403"/>
                  </a:lnTo>
                  <a:lnTo>
                    <a:pt x="595" y="388"/>
                  </a:lnTo>
                  <a:lnTo>
                    <a:pt x="724" y="549"/>
                  </a:lnTo>
                  <a:lnTo>
                    <a:pt x="578" y="640"/>
                  </a:lnTo>
                  <a:lnTo>
                    <a:pt x="975" y="618"/>
                  </a:lnTo>
                  <a:lnTo>
                    <a:pt x="770" y="464"/>
                  </a:lnTo>
                  <a:lnTo>
                    <a:pt x="534" y="296"/>
                  </a:lnTo>
                  <a:lnTo>
                    <a:pt x="122" y="0"/>
                  </a:lnTo>
                  <a:lnTo>
                    <a:pt x="213" y="16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1" name="Freeform 22"/>
            <p:cNvSpPr>
              <a:spLocks/>
            </p:cNvSpPr>
            <p:nvPr/>
          </p:nvSpPr>
          <p:spPr bwMode="auto">
            <a:xfrm>
              <a:off x="2534" y="1711"/>
              <a:ext cx="45" cy="157"/>
            </a:xfrm>
            <a:custGeom>
              <a:avLst/>
              <a:gdLst>
                <a:gd name="T0" fmla="*/ 0 w 91"/>
                <a:gd name="T1" fmla="*/ 7 h 314"/>
                <a:gd name="T2" fmla="*/ 0 w 91"/>
                <a:gd name="T3" fmla="*/ 0 h 314"/>
                <a:gd name="T4" fmla="*/ 2 w 91"/>
                <a:gd name="T5" fmla="*/ 10 h 314"/>
                <a:gd name="T6" fmla="*/ 0 w 91"/>
                <a:gd name="T7" fmla="*/ 7 h 314"/>
                <a:gd name="T8" fmla="*/ 0 w 91"/>
                <a:gd name="T9" fmla="*/ 7 h 314"/>
                <a:gd name="T10" fmla="*/ 0 60000 65536"/>
                <a:gd name="T11" fmla="*/ 0 60000 65536"/>
                <a:gd name="T12" fmla="*/ 0 60000 65536"/>
                <a:gd name="T13" fmla="*/ 0 60000 65536"/>
                <a:gd name="T14" fmla="*/ 0 60000 65536"/>
                <a:gd name="T15" fmla="*/ 0 w 91"/>
                <a:gd name="T16" fmla="*/ 0 h 314"/>
                <a:gd name="T17" fmla="*/ 91 w 91"/>
                <a:gd name="T18" fmla="*/ 314 h 314"/>
              </a:gdLst>
              <a:ahLst/>
              <a:cxnLst>
                <a:cxn ang="T10">
                  <a:pos x="T0" y="T1"/>
                </a:cxn>
                <a:cxn ang="T11">
                  <a:pos x="T2" y="T3"/>
                </a:cxn>
                <a:cxn ang="T12">
                  <a:pos x="T4" y="T5"/>
                </a:cxn>
                <a:cxn ang="T13">
                  <a:pos x="T6" y="T7"/>
                </a:cxn>
                <a:cxn ang="T14">
                  <a:pos x="T8" y="T9"/>
                </a:cxn>
              </a:cxnLst>
              <a:rect l="T15" t="T16" r="T17" b="T18"/>
              <a:pathLst>
                <a:path w="91" h="314">
                  <a:moveTo>
                    <a:pt x="0" y="221"/>
                  </a:moveTo>
                  <a:lnTo>
                    <a:pt x="23" y="0"/>
                  </a:lnTo>
                  <a:lnTo>
                    <a:pt x="91" y="314"/>
                  </a:lnTo>
                  <a:lnTo>
                    <a:pt x="0" y="2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2" name="Freeform 23"/>
            <p:cNvSpPr>
              <a:spLocks/>
            </p:cNvSpPr>
            <p:nvPr/>
          </p:nvSpPr>
          <p:spPr bwMode="auto">
            <a:xfrm>
              <a:off x="2720" y="1860"/>
              <a:ext cx="68" cy="152"/>
            </a:xfrm>
            <a:custGeom>
              <a:avLst/>
              <a:gdLst>
                <a:gd name="T0" fmla="*/ 0 w 137"/>
                <a:gd name="T1" fmla="*/ 6 h 305"/>
                <a:gd name="T2" fmla="*/ 0 w 137"/>
                <a:gd name="T3" fmla="*/ 3 h 305"/>
                <a:gd name="T4" fmla="*/ 1 w 137"/>
                <a:gd name="T5" fmla="*/ 0 h 305"/>
                <a:gd name="T6" fmla="*/ 1 w 137"/>
                <a:gd name="T7" fmla="*/ 5 h 305"/>
                <a:gd name="T8" fmla="*/ 4 w 137"/>
                <a:gd name="T9" fmla="*/ 9 h 305"/>
                <a:gd name="T10" fmla="*/ 0 w 137"/>
                <a:gd name="T11" fmla="*/ 6 h 305"/>
                <a:gd name="T12" fmla="*/ 0 w 137"/>
                <a:gd name="T13" fmla="*/ 6 h 305"/>
                <a:gd name="T14" fmla="*/ 0 60000 65536"/>
                <a:gd name="T15" fmla="*/ 0 60000 65536"/>
                <a:gd name="T16" fmla="*/ 0 60000 65536"/>
                <a:gd name="T17" fmla="*/ 0 60000 65536"/>
                <a:gd name="T18" fmla="*/ 0 60000 65536"/>
                <a:gd name="T19" fmla="*/ 0 60000 65536"/>
                <a:gd name="T20" fmla="*/ 0 60000 65536"/>
                <a:gd name="T21" fmla="*/ 0 w 137"/>
                <a:gd name="T22" fmla="*/ 0 h 305"/>
                <a:gd name="T23" fmla="*/ 137 w 137"/>
                <a:gd name="T24" fmla="*/ 305 h 3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7" h="305">
                  <a:moveTo>
                    <a:pt x="23" y="213"/>
                  </a:moveTo>
                  <a:lnTo>
                    <a:pt x="0" y="122"/>
                  </a:lnTo>
                  <a:lnTo>
                    <a:pt x="53" y="0"/>
                  </a:lnTo>
                  <a:lnTo>
                    <a:pt x="61" y="175"/>
                  </a:lnTo>
                  <a:lnTo>
                    <a:pt x="137" y="305"/>
                  </a:lnTo>
                  <a:lnTo>
                    <a:pt x="23" y="21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3" name="Freeform 24"/>
            <p:cNvSpPr>
              <a:spLocks/>
            </p:cNvSpPr>
            <p:nvPr/>
          </p:nvSpPr>
          <p:spPr bwMode="auto">
            <a:xfrm>
              <a:off x="2837" y="2157"/>
              <a:ext cx="405" cy="245"/>
            </a:xfrm>
            <a:custGeom>
              <a:avLst/>
              <a:gdLst>
                <a:gd name="T0" fmla="*/ 0 w 810"/>
                <a:gd name="T1" fmla="*/ 0 h 491"/>
                <a:gd name="T2" fmla="*/ 9 w 810"/>
                <a:gd name="T3" fmla="*/ 4 h 491"/>
                <a:gd name="T4" fmla="*/ 13 w 810"/>
                <a:gd name="T5" fmla="*/ 6 h 491"/>
                <a:gd name="T6" fmla="*/ 18 w 810"/>
                <a:gd name="T7" fmla="*/ 8 h 491"/>
                <a:gd name="T8" fmla="*/ 26 w 810"/>
                <a:gd name="T9" fmla="*/ 13 h 491"/>
                <a:gd name="T10" fmla="*/ 25 w 810"/>
                <a:gd name="T11" fmla="*/ 15 h 491"/>
                <a:gd name="T12" fmla="*/ 16 w 810"/>
                <a:gd name="T13" fmla="*/ 9 h 491"/>
                <a:gd name="T14" fmla="*/ 6 w 810"/>
                <a:gd name="T15" fmla="*/ 5 h 491"/>
                <a:gd name="T16" fmla="*/ 0 w 810"/>
                <a:gd name="T17" fmla="*/ 0 h 491"/>
                <a:gd name="T18" fmla="*/ 0 w 810"/>
                <a:gd name="T19" fmla="*/ 0 h 49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10"/>
                <a:gd name="T31" fmla="*/ 0 h 491"/>
                <a:gd name="T32" fmla="*/ 810 w 810"/>
                <a:gd name="T33" fmla="*/ 491 h 49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10" h="491">
                  <a:moveTo>
                    <a:pt x="0" y="0"/>
                  </a:moveTo>
                  <a:lnTo>
                    <a:pt x="260" y="149"/>
                  </a:lnTo>
                  <a:lnTo>
                    <a:pt x="420" y="208"/>
                  </a:lnTo>
                  <a:lnTo>
                    <a:pt x="560" y="284"/>
                  </a:lnTo>
                  <a:lnTo>
                    <a:pt x="810" y="438"/>
                  </a:lnTo>
                  <a:lnTo>
                    <a:pt x="773" y="491"/>
                  </a:lnTo>
                  <a:lnTo>
                    <a:pt x="496" y="308"/>
                  </a:lnTo>
                  <a:lnTo>
                    <a:pt x="176" y="183"/>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4" name="Freeform 27"/>
            <p:cNvSpPr>
              <a:spLocks/>
            </p:cNvSpPr>
            <p:nvPr/>
          </p:nvSpPr>
          <p:spPr bwMode="auto">
            <a:xfrm>
              <a:off x="3313" y="2361"/>
              <a:ext cx="549" cy="349"/>
            </a:xfrm>
            <a:custGeom>
              <a:avLst/>
              <a:gdLst>
                <a:gd name="T0" fmla="*/ 2 w 1097"/>
                <a:gd name="T1" fmla="*/ 0 h 699"/>
                <a:gd name="T2" fmla="*/ 22 w 1097"/>
                <a:gd name="T3" fmla="*/ 13 h 699"/>
                <a:gd name="T4" fmla="*/ 35 w 1097"/>
                <a:gd name="T5" fmla="*/ 18 h 699"/>
                <a:gd name="T6" fmla="*/ 31 w 1097"/>
                <a:gd name="T7" fmla="*/ 21 h 699"/>
                <a:gd name="T8" fmla="*/ 0 w 1097"/>
                <a:gd name="T9" fmla="*/ 3 h 699"/>
                <a:gd name="T10" fmla="*/ 2 w 1097"/>
                <a:gd name="T11" fmla="*/ 0 h 699"/>
                <a:gd name="T12" fmla="*/ 2 w 1097"/>
                <a:gd name="T13" fmla="*/ 0 h 699"/>
                <a:gd name="T14" fmla="*/ 0 60000 65536"/>
                <a:gd name="T15" fmla="*/ 0 60000 65536"/>
                <a:gd name="T16" fmla="*/ 0 60000 65536"/>
                <a:gd name="T17" fmla="*/ 0 60000 65536"/>
                <a:gd name="T18" fmla="*/ 0 60000 65536"/>
                <a:gd name="T19" fmla="*/ 0 60000 65536"/>
                <a:gd name="T20" fmla="*/ 0 60000 65536"/>
                <a:gd name="T21" fmla="*/ 0 w 1097"/>
                <a:gd name="T22" fmla="*/ 0 h 699"/>
                <a:gd name="T23" fmla="*/ 1097 w 1097"/>
                <a:gd name="T24" fmla="*/ 699 h 69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97" h="699">
                  <a:moveTo>
                    <a:pt x="59" y="0"/>
                  </a:moveTo>
                  <a:lnTo>
                    <a:pt x="694" y="416"/>
                  </a:lnTo>
                  <a:lnTo>
                    <a:pt x="1097" y="606"/>
                  </a:lnTo>
                  <a:lnTo>
                    <a:pt x="983" y="699"/>
                  </a:lnTo>
                  <a:lnTo>
                    <a:pt x="0" y="118"/>
                  </a:lnTo>
                  <a:lnTo>
                    <a:pt x="59" y="0"/>
                  </a:lnTo>
                  <a:close/>
                </a:path>
              </a:pathLst>
            </a:custGeom>
            <a:solidFill>
              <a:srgbClr val="FFF2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5" name="Freeform 28"/>
            <p:cNvSpPr>
              <a:spLocks/>
            </p:cNvSpPr>
            <p:nvPr/>
          </p:nvSpPr>
          <p:spPr bwMode="auto">
            <a:xfrm>
              <a:off x="3300" y="2397"/>
              <a:ext cx="569" cy="343"/>
            </a:xfrm>
            <a:custGeom>
              <a:avLst/>
              <a:gdLst>
                <a:gd name="T0" fmla="*/ 1 w 1137"/>
                <a:gd name="T1" fmla="*/ 0 h 686"/>
                <a:gd name="T2" fmla="*/ 6 w 1137"/>
                <a:gd name="T3" fmla="*/ 3 h 686"/>
                <a:gd name="T4" fmla="*/ 30 w 1137"/>
                <a:gd name="T5" fmla="*/ 18 h 686"/>
                <a:gd name="T6" fmla="*/ 33 w 1137"/>
                <a:gd name="T7" fmla="*/ 17 h 686"/>
                <a:gd name="T8" fmla="*/ 35 w 1137"/>
                <a:gd name="T9" fmla="*/ 18 h 686"/>
                <a:gd name="T10" fmla="*/ 36 w 1137"/>
                <a:gd name="T11" fmla="*/ 21 h 686"/>
                <a:gd name="T12" fmla="*/ 32 w 1137"/>
                <a:gd name="T13" fmla="*/ 22 h 686"/>
                <a:gd name="T14" fmla="*/ 0 w 1137"/>
                <a:gd name="T15" fmla="*/ 3 h 686"/>
                <a:gd name="T16" fmla="*/ 1 w 1137"/>
                <a:gd name="T17" fmla="*/ 0 h 686"/>
                <a:gd name="T18" fmla="*/ 1 w 1137"/>
                <a:gd name="T19" fmla="*/ 0 h 6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37"/>
                <a:gd name="T31" fmla="*/ 0 h 686"/>
                <a:gd name="T32" fmla="*/ 1137 w 1137"/>
                <a:gd name="T33" fmla="*/ 686 h 68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37" h="686">
                  <a:moveTo>
                    <a:pt x="19" y="0"/>
                  </a:moveTo>
                  <a:lnTo>
                    <a:pt x="171" y="91"/>
                  </a:lnTo>
                  <a:lnTo>
                    <a:pt x="945" y="561"/>
                  </a:lnTo>
                  <a:lnTo>
                    <a:pt x="1044" y="523"/>
                  </a:lnTo>
                  <a:lnTo>
                    <a:pt x="1111" y="559"/>
                  </a:lnTo>
                  <a:lnTo>
                    <a:pt x="1137" y="667"/>
                  </a:lnTo>
                  <a:lnTo>
                    <a:pt x="997" y="686"/>
                  </a:lnTo>
                  <a:lnTo>
                    <a:pt x="0" y="90"/>
                  </a:lnTo>
                  <a:lnTo>
                    <a:pt x="19" y="0"/>
                  </a:lnTo>
                  <a:close/>
                </a:path>
              </a:pathLst>
            </a:custGeom>
            <a:solidFill>
              <a:srgbClr val="F7A85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6" name="Freeform 29"/>
            <p:cNvSpPr>
              <a:spLocks/>
            </p:cNvSpPr>
            <p:nvPr/>
          </p:nvSpPr>
          <p:spPr bwMode="auto">
            <a:xfrm>
              <a:off x="4013" y="2567"/>
              <a:ext cx="90" cy="173"/>
            </a:xfrm>
            <a:custGeom>
              <a:avLst/>
              <a:gdLst>
                <a:gd name="T0" fmla="*/ 1 w 181"/>
                <a:gd name="T1" fmla="*/ 0 h 346"/>
                <a:gd name="T2" fmla="*/ 3 w 181"/>
                <a:gd name="T3" fmla="*/ 3 h 346"/>
                <a:gd name="T4" fmla="*/ 5 w 181"/>
                <a:gd name="T5" fmla="*/ 9 h 346"/>
                <a:gd name="T6" fmla="*/ 4 w 181"/>
                <a:gd name="T7" fmla="*/ 11 h 346"/>
                <a:gd name="T8" fmla="*/ 1 w 181"/>
                <a:gd name="T9" fmla="*/ 10 h 346"/>
                <a:gd name="T10" fmla="*/ 0 w 181"/>
                <a:gd name="T11" fmla="*/ 5 h 346"/>
                <a:gd name="T12" fmla="*/ 1 w 181"/>
                <a:gd name="T13" fmla="*/ 0 h 346"/>
                <a:gd name="T14" fmla="*/ 1 w 181"/>
                <a:gd name="T15" fmla="*/ 0 h 346"/>
                <a:gd name="T16" fmla="*/ 0 60000 65536"/>
                <a:gd name="T17" fmla="*/ 0 60000 65536"/>
                <a:gd name="T18" fmla="*/ 0 60000 65536"/>
                <a:gd name="T19" fmla="*/ 0 60000 65536"/>
                <a:gd name="T20" fmla="*/ 0 60000 65536"/>
                <a:gd name="T21" fmla="*/ 0 60000 65536"/>
                <a:gd name="T22" fmla="*/ 0 60000 65536"/>
                <a:gd name="T23" fmla="*/ 0 60000 65536"/>
                <a:gd name="T24" fmla="*/ 0 w 181"/>
                <a:gd name="T25" fmla="*/ 0 h 346"/>
                <a:gd name="T26" fmla="*/ 181 w 181"/>
                <a:gd name="T27" fmla="*/ 346 h 3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1" h="346">
                  <a:moveTo>
                    <a:pt x="61" y="0"/>
                  </a:moveTo>
                  <a:lnTo>
                    <a:pt x="126" y="71"/>
                  </a:lnTo>
                  <a:lnTo>
                    <a:pt x="181" y="261"/>
                  </a:lnTo>
                  <a:lnTo>
                    <a:pt x="150" y="346"/>
                  </a:lnTo>
                  <a:lnTo>
                    <a:pt x="52" y="308"/>
                  </a:lnTo>
                  <a:lnTo>
                    <a:pt x="0" y="130"/>
                  </a:lnTo>
                  <a:lnTo>
                    <a:pt x="61" y="0"/>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7" name="Freeform 30"/>
            <p:cNvSpPr>
              <a:spLocks/>
            </p:cNvSpPr>
            <p:nvPr/>
          </p:nvSpPr>
          <p:spPr bwMode="auto">
            <a:xfrm>
              <a:off x="4143" y="2791"/>
              <a:ext cx="126" cy="171"/>
            </a:xfrm>
            <a:custGeom>
              <a:avLst/>
              <a:gdLst>
                <a:gd name="T0" fmla="*/ 2 w 251"/>
                <a:gd name="T1" fmla="*/ 0 h 342"/>
                <a:gd name="T2" fmla="*/ 8 w 251"/>
                <a:gd name="T3" fmla="*/ 7 h 342"/>
                <a:gd name="T4" fmla="*/ 8 w 251"/>
                <a:gd name="T5" fmla="*/ 11 h 342"/>
                <a:gd name="T6" fmla="*/ 4 w 251"/>
                <a:gd name="T7" fmla="*/ 10 h 342"/>
                <a:gd name="T8" fmla="*/ 1 w 251"/>
                <a:gd name="T9" fmla="*/ 4 h 342"/>
                <a:gd name="T10" fmla="*/ 0 w 251"/>
                <a:gd name="T11" fmla="*/ 2 h 342"/>
                <a:gd name="T12" fmla="*/ 2 w 251"/>
                <a:gd name="T13" fmla="*/ 0 h 342"/>
                <a:gd name="T14" fmla="*/ 2 w 251"/>
                <a:gd name="T15" fmla="*/ 0 h 342"/>
                <a:gd name="T16" fmla="*/ 0 60000 65536"/>
                <a:gd name="T17" fmla="*/ 0 60000 65536"/>
                <a:gd name="T18" fmla="*/ 0 60000 65536"/>
                <a:gd name="T19" fmla="*/ 0 60000 65536"/>
                <a:gd name="T20" fmla="*/ 0 60000 65536"/>
                <a:gd name="T21" fmla="*/ 0 60000 65536"/>
                <a:gd name="T22" fmla="*/ 0 60000 65536"/>
                <a:gd name="T23" fmla="*/ 0 60000 65536"/>
                <a:gd name="T24" fmla="*/ 0 w 251"/>
                <a:gd name="T25" fmla="*/ 0 h 342"/>
                <a:gd name="T26" fmla="*/ 251 w 251"/>
                <a:gd name="T27" fmla="*/ 342 h 34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51" h="342">
                  <a:moveTo>
                    <a:pt x="64" y="0"/>
                  </a:moveTo>
                  <a:lnTo>
                    <a:pt x="251" y="219"/>
                  </a:lnTo>
                  <a:lnTo>
                    <a:pt x="235" y="342"/>
                  </a:lnTo>
                  <a:lnTo>
                    <a:pt x="125" y="291"/>
                  </a:lnTo>
                  <a:lnTo>
                    <a:pt x="15" y="127"/>
                  </a:lnTo>
                  <a:lnTo>
                    <a:pt x="0" y="38"/>
                  </a:lnTo>
                  <a:lnTo>
                    <a:pt x="64" y="0"/>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8" name="Freeform 31"/>
            <p:cNvSpPr>
              <a:spLocks/>
            </p:cNvSpPr>
            <p:nvPr/>
          </p:nvSpPr>
          <p:spPr bwMode="auto">
            <a:xfrm>
              <a:off x="3656" y="2574"/>
              <a:ext cx="535" cy="374"/>
            </a:xfrm>
            <a:custGeom>
              <a:avLst/>
              <a:gdLst>
                <a:gd name="T0" fmla="*/ 0 w 1071"/>
                <a:gd name="T1" fmla="*/ 21 h 747"/>
                <a:gd name="T2" fmla="*/ 2 w 1071"/>
                <a:gd name="T3" fmla="*/ 17 h 747"/>
                <a:gd name="T4" fmla="*/ 8 w 1071"/>
                <a:gd name="T5" fmla="*/ 11 h 747"/>
                <a:gd name="T6" fmla="*/ 13 w 1071"/>
                <a:gd name="T7" fmla="*/ 13 h 747"/>
                <a:gd name="T8" fmla="*/ 17 w 1071"/>
                <a:gd name="T9" fmla="*/ 4 h 747"/>
                <a:gd name="T10" fmla="*/ 21 w 1071"/>
                <a:gd name="T11" fmla="*/ 0 h 747"/>
                <a:gd name="T12" fmla="*/ 23 w 1071"/>
                <a:gd name="T13" fmla="*/ 10 h 747"/>
                <a:gd name="T14" fmla="*/ 27 w 1071"/>
                <a:gd name="T15" fmla="*/ 9 h 747"/>
                <a:gd name="T16" fmla="*/ 27 w 1071"/>
                <a:gd name="T17" fmla="*/ 11 h 747"/>
                <a:gd name="T18" fmla="*/ 22 w 1071"/>
                <a:gd name="T19" fmla="*/ 16 h 747"/>
                <a:gd name="T20" fmla="*/ 30 w 1071"/>
                <a:gd name="T21" fmla="*/ 16 h 747"/>
                <a:gd name="T22" fmla="*/ 33 w 1071"/>
                <a:gd name="T23" fmla="*/ 23 h 747"/>
                <a:gd name="T24" fmla="*/ 21 w 1071"/>
                <a:gd name="T25" fmla="*/ 22 h 747"/>
                <a:gd name="T26" fmla="*/ 17 w 1071"/>
                <a:gd name="T27" fmla="*/ 13 h 747"/>
                <a:gd name="T28" fmla="*/ 14 w 1071"/>
                <a:gd name="T29" fmla="*/ 23 h 747"/>
                <a:gd name="T30" fmla="*/ 10 w 1071"/>
                <a:gd name="T31" fmla="*/ 24 h 747"/>
                <a:gd name="T32" fmla="*/ 0 w 1071"/>
                <a:gd name="T33" fmla="*/ 22 h 747"/>
                <a:gd name="T34" fmla="*/ 0 w 1071"/>
                <a:gd name="T35" fmla="*/ 21 h 747"/>
                <a:gd name="T36" fmla="*/ 0 w 1071"/>
                <a:gd name="T37" fmla="*/ 21 h 74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71"/>
                <a:gd name="T58" fmla="*/ 0 h 747"/>
                <a:gd name="T59" fmla="*/ 1071 w 1071"/>
                <a:gd name="T60" fmla="*/ 747 h 74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71" h="747">
                  <a:moveTo>
                    <a:pt x="0" y="671"/>
                  </a:moveTo>
                  <a:lnTo>
                    <a:pt x="78" y="530"/>
                  </a:lnTo>
                  <a:lnTo>
                    <a:pt x="267" y="349"/>
                  </a:lnTo>
                  <a:lnTo>
                    <a:pt x="440" y="393"/>
                  </a:lnTo>
                  <a:lnTo>
                    <a:pt x="550" y="100"/>
                  </a:lnTo>
                  <a:lnTo>
                    <a:pt x="689" y="0"/>
                  </a:lnTo>
                  <a:lnTo>
                    <a:pt x="767" y="292"/>
                  </a:lnTo>
                  <a:lnTo>
                    <a:pt x="892" y="258"/>
                  </a:lnTo>
                  <a:lnTo>
                    <a:pt x="890" y="325"/>
                  </a:lnTo>
                  <a:lnTo>
                    <a:pt x="709" y="509"/>
                  </a:lnTo>
                  <a:lnTo>
                    <a:pt x="960" y="488"/>
                  </a:lnTo>
                  <a:lnTo>
                    <a:pt x="1071" y="710"/>
                  </a:lnTo>
                  <a:lnTo>
                    <a:pt x="694" y="680"/>
                  </a:lnTo>
                  <a:lnTo>
                    <a:pt x="556" y="385"/>
                  </a:lnTo>
                  <a:lnTo>
                    <a:pt x="478" y="729"/>
                  </a:lnTo>
                  <a:lnTo>
                    <a:pt x="348" y="747"/>
                  </a:lnTo>
                  <a:lnTo>
                    <a:pt x="17" y="699"/>
                  </a:lnTo>
                  <a:lnTo>
                    <a:pt x="0" y="671"/>
                  </a:lnTo>
                  <a:close/>
                </a:path>
              </a:pathLst>
            </a:custGeom>
            <a:solidFill>
              <a:srgbClr val="66666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699" name="Freeform 32"/>
            <p:cNvSpPr>
              <a:spLocks/>
            </p:cNvSpPr>
            <p:nvPr/>
          </p:nvSpPr>
          <p:spPr bwMode="auto">
            <a:xfrm>
              <a:off x="3701" y="2625"/>
              <a:ext cx="475" cy="347"/>
            </a:xfrm>
            <a:custGeom>
              <a:avLst/>
              <a:gdLst>
                <a:gd name="T0" fmla="*/ 11 w 948"/>
                <a:gd name="T1" fmla="*/ 1 h 694"/>
                <a:gd name="T2" fmla="*/ 15 w 948"/>
                <a:gd name="T3" fmla="*/ 0 h 694"/>
                <a:gd name="T4" fmla="*/ 14 w 948"/>
                <a:gd name="T5" fmla="*/ 3 h 694"/>
                <a:gd name="T6" fmla="*/ 16 w 948"/>
                <a:gd name="T7" fmla="*/ 11 h 694"/>
                <a:gd name="T8" fmla="*/ 25 w 948"/>
                <a:gd name="T9" fmla="*/ 7 h 694"/>
                <a:gd name="T10" fmla="*/ 27 w 948"/>
                <a:gd name="T11" fmla="*/ 6 h 694"/>
                <a:gd name="T12" fmla="*/ 29 w 948"/>
                <a:gd name="T13" fmla="*/ 7 h 694"/>
                <a:gd name="T14" fmla="*/ 30 w 948"/>
                <a:gd name="T15" fmla="*/ 9 h 694"/>
                <a:gd name="T16" fmla="*/ 28 w 948"/>
                <a:gd name="T17" fmla="*/ 12 h 694"/>
                <a:gd name="T18" fmla="*/ 18 w 948"/>
                <a:gd name="T19" fmla="*/ 14 h 694"/>
                <a:gd name="T20" fmla="*/ 20 w 948"/>
                <a:gd name="T21" fmla="*/ 20 h 694"/>
                <a:gd name="T22" fmla="*/ 19 w 948"/>
                <a:gd name="T23" fmla="*/ 21 h 694"/>
                <a:gd name="T24" fmla="*/ 17 w 948"/>
                <a:gd name="T25" fmla="*/ 22 h 694"/>
                <a:gd name="T26" fmla="*/ 14 w 948"/>
                <a:gd name="T27" fmla="*/ 21 h 694"/>
                <a:gd name="T28" fmla="*/ 13 w 948"/>
                <a:gd name="T29" fmla="*/ 15 h 694"/>
                <a:gd name="T30" fmla="*/ 8 w 948"/>
                <a:gd name="T31" fmla="*/ 15 h 694"/>
                <a:gd name="T32" fmla="*/ 1 w 948"/>
                <a:gd name="T33" fmla="*/ 14 h 694"/>
                <a:gd name="T34" fmla="*/ 0 w 948"/>
                <a:gd name="T35" fmla="*/ 11 h 694"/>
                <a:gd name="T36" fmla="*/ 1 w 948"/>
                <a:gd name="T37" fmla="*/ 9 h 694"/>
                <a:gd name="T38" fmla="*/ 4 w 948"/>
                <a:gd name="T39" fmla="*/ 9 h 694"/>
                <a:gd name="T40" fmla="*/ 6 w 948"/>
                <a:gd name="T41" fmla="*/ 11 h 694"/>
                <a:gd name="T42" fmla="*/ 12 w 948"/>
                <a:gd name="T43" fmla="*/ 11 h 694"/>
                <a:gd name="T44" fmla="*/ 11 w 948"/>
                <a:gd name="T45" fmla="*/ 1 h 694"/>
                <a:gd name="T46" fmla="*/ 11 w 948"/>
                <a:gd name="T47" fmla="*/ 1 h 6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48"/>
                <a:gd name="T73" fmla="*/ 0 h 694"/>
                <a:gd name="T74" fmla="*/ 948 w 948"/>
                <a:gd name="T75" fmla="*/ 694 h 69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48" h="694">
                  <a:moveTo>
                    <a:pt x="323" y="2"/>
                  </a:moveTo>
                  <a:lnTo>
                    <a:pt x="458" y="0"/>
                  </a:lnTo>
                  <a:lnTo>
                    <a:pt x="441" y="97"/>
                  </a:lnTo>
                  <a:lnTo>
                    <a:pt x="500" y="327"/>
                  </a:lnTo>
                  <a:lnTo>
                    <a:pt x="773" y="230"/>
                  </a:lnTo>
                  <a:lnTo>
                    <a:pt x="832" y="170"/>
                  </a:lnTo>
                  <a:lnTo>
                    <a:pt x="914" y="209"/>
                  </a:lnTo>
                  <a:lnTo>
                    <a:pt x="948" y="268"/>
                  </a:lnTo>
                  <a:lnTo>
                    <a:pt x="884" y="371"/>
                  </a:lnTo>
                  <a:lnTo>
                    <a:pt x="549" y="430"/>
                  </a:lnTo>
                  <a:lnTo>
                    <a:pt x="623" y="614"/>
                  </a:lnTo>
                  <a:lnTo>
                    <a:pt x="606" y="656"/>
                  </a:lnTo>
                  <a:lnTo>
                    <a:pt x="534" y="694"/>
                  </a:lnTo>
                  <a:lnTo>
                    <a:pt x="433" y="645"/>
                  </a:lnTo>
                  <a:lnTo>
                    <a:pt x="386" y="479"/>
                  </a:lnTo>
                  <a:lnTo>
                    <a:pt x="251" y="470"/>
                  </a:lnTo>
                  <a:lnTo>
                    <a:pt x="9" y="434"/>
                  </a:lnTo>
                  <a:lnTo>
                    <a:pt x="0" y="348"/>
                  </a:lnTo>
                  <a:lnTo>
                    <a:pt x="24" y="278"/>
                  </a:lnTo>
                  <a:lnTo>
                    <a:pt x="104" y="276"/>
                  </a:lnTo>
                  <a:lnTo>
                    <a:pt x="171" y="348"/>
                  </a:lnTo>
                  <a:lnTo>
                    <a:pt x="357" y="348"/>
                  </a:lnTo>
                  <a:lnTo>
                    <a:pt x="323" y="2"/>
                  </a:lnTo>
                  <a:close/>
                </a:path>
              </a:pathLst>
            </a:custGeom>
            <a:solidFill>
              <a:srgbClr val="CCC48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0" name="Freeform 33"/>
            <p:cNvSpPr>
              <a:spLocks/>
            </p:cNvSpPr>
            <p:nvPr/>
          </p:nvSpPr>
          <p:spPr bwMode="auto">
            <a:xfrm>
              <a:off x="4046" y="2726"/>
              <a:ext cx="122" cy="95"/>
            </a:xfrm>
            <a:custGeom>
              <a:avLst/>
              <a:gdLst>
                <a:gd name="T0" fmla="*/ 7 w 243"/>
                <a:gd name="T1" fmla="*/ 0 h 190"/>
                <a:gd name="T2" fmla="*/ 4 w 243"/>
                <a:gd name="T3" fmla="*/ 2 h 190"/>
                <a:gd name="T4" fmla="*/ 3 w 243"/>
                <a:gd name="T5" fmla="*/ 3 h 190"/>
                <a:gd name="T6" fmla="*/ 0 w 243"/>
                <a:gd name="T7" fmla="*/ 6 h 190"/>
                <a:gd name="T8" fmla="*/ 7 w 243"/>
                <a:gd name="T9" fmla="*/ 6 h 190"/>
                <a:gd name="T10" fmla="*/ 8 w 243"/>
                <a:gd name="T11" fmla="*/ 4 h 190"/>
                <a:gd name="T12" fmla="*/ 8 w 243"/>
                <a:gd name="T13" fmla="*/ 1 h 190"/>
                <a:gd name="T14" fmla="*/ 7 w 243"/>
                <a:gd name="T15" fmla="*/ 0 h 190"/>
                <a:gd name="T16" fmla="*/ 7 w 243"/>
                <a:gd name="T17" fmla="*/ 0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3"/>
                <a:gd name="T28" fmla="*/ 0 h 190"/>
                <a:gd name="T29" fmla="*/ 243 w 243"/>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3" h="190">
                  <a:moveTo>
                    <a:pt x="203" y="0"/>
                  </a:moveTo>
                  <a:lnTo>
                    <a:pt x="125" y="59"/>
                  </a:lnTo>
                  <a:lnTo>
                    <a:pt x="93" y="100"/>
                  </a:lnTo>
                  <a:lnTo>
                    <a:pt x="0" y="190"/>
                  </a:lnTo>
                  <a:lnTo>
                    <a:pt x="194" y="167"/>
                  </a:lnTo>
                  <a:lnTo>
                    <a:pt x="235" y="104"/>
                  </a:lnTo>
                  <a:lnTo>
                    <a:pt x="243" y="30"/>
                  </a:lnTo>
                  <a:lnTo>
                    <a:pt x="203" y="0"/>
                  </a:lnTo>
                  <a:close/>
                </a:path>
              </a:pathLst>
            </a:custGeom>
            <a:solidFill>
              <a:srgbClr val="FFFA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1" name="Freeform 34"/>
            <p:cNvSpPr>
              <a:spLocks/>
            </p:cNvSpPr>
            <p:nvPr/>
          </p:nvSpPr>
          <p:spPr bwMode="auto">
            <a:xfrm>
              <a:off x="3867" y="2622"/>
              <a:ext cx="42" cy="104"/>
            </a:xfrm>
            <a:custGeom>
              <a:avLst/>
              <a:gdLst>
                <a:gd name="T0" fmla="*/ 1 w 86"/>
                <a:gd name="T1" fmla="*/ 0 h 209"/>
                <a:gd name="T2" fmla="*/ 0 w 86"/>
                <a:gd name="T3" fmla="*/ 1 h 209"/>
                <a:gd name="T4" fmla="*/ 0 w 86"/>
                <a:gd name="T5" fmla="*/ 6 h 209"/>
                <a:gd name="T6" fmla="*/ 1 w 86"/>
                <a:gd name="T7" fmla="*/ 2 h 209"/>
                <a:gd name="T8" fmla="*/ 2 w 86"/>
                <a:gd name="T9" fmla="*/ 0 h 209"/>
                <a:gd name="T10" fmla="*/ 1 w 86"/>
                <a:gd name="T11" fmla="*/ 0 h 209"/>
                <a:gd name="T12" fmla="*/ 1 w 86"/>
                <a:gd name="T13" fmla="*/ 0 h 209"/>
                <a:gd name="T14" fmla="*/ 0 60000 65536"/>
                <a:gd name="T15" fmla="*/ 0 60000 65536"/>
                <a:gd name="T16" fmla="*/ 0 60000 65536"/>
                <a:gd name="T17" fmla="*/ 0 60000 65536"/>
                <a:gd name="T18" fmla="*/ 0 60000 65536"/>
                <a:gd name="T19" fmla="*/ 0 60000 65536"/>
                <a:gd name="T20" fmla="*/ 0 60000 65536"/>
                <a:gd name="T21" fmla="*/ 0 w 86"/>
                <a:gd name="T22" fmla="*/ 0 h 209"/>
                <a:gd name="T23" fmla="*/ 86 w 86"/>
                <a:gd name="T24" fmla="*/ 209 h 20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6" h="209">
                  <a:moveTo>
                    <a:pt x="52" y="0"/>
                  </a:moveTo>
                  <a:lnTo>
                    <a:pt x="0" y="32"/>
                  </a:lnTo>
                  <a:lnTo>
                    <a:pt x="27" y="209"/>
                  </a:lnTo>
                  <a:lnTo>
                    <a:pt x="63" y="95"/>
                  </a:lnTo>
                  <a:lnTo>
                    <a:pt x="86" y="0"/>
                  </a:lnTo>
                  <a:lnTo>
                    <a:pt x="52" y="0"/>
                  </a:lnTo>
                  <a:close/>
                </a:path>
              </a:pathLst>
            </a:custGeom>
            <a:solidFill>
              <a:srgbClr val="FFFA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2" name="Freeform 35"/>
            <p:cNvSpPr>
              <a:spLocks/>
            </p:cNvSpPr>
            <p:nvPr/>
          </p:nvSpPr>
          <p:spPr bwMode="auto">
            <a:xfrm>
              <a:off x="3910" y="2919"/>
              <a:ext cx="95" cy="63"/>
            </a:xfrm>
            <a:custGeom>
              <a:avLst/>
              <a:gdLst>
                <a:gd name="T0" fmla="*/ 1 w 188"/>
                <a:gd name="T1" fmla="*/ 0 h 125"/>
                <a:gd name="T2" fmla="*/ 4 w 188"/>
                <a:gd name="T3" fmla="*/ 1 h 125"/>
                <a:gd name="T4" fmla="*/ 6 w 188"/>
                <a:gd name="T5" fmla="*/ 1 h 125"/>
                <a:gd name="T6" fmla="*/ 6 w 188"/>
                <a:gd name="T7" fmla="*/ 3 h 125"/>
                <a:gd name="T8" fmla="*/ 4 w 188"/>
                <a:gd name="T9" fmla="*/ 4 h 125"/>
                <a:gd name="T10" fmla="*/ 0 w 188"/>
                <a:gd name="T11" fmla="*/ 2 h 125"/>
                <a:gd name="T12" fmla="*/ 1 w 188"/>
                <a:gd name="T13" fmla="*/ 0 h 125"/>
                <a:gd name="T14" fmla="*/ 1 w 188"/>
                <a:gd name="T15" fmla="*/ 0 h 125"/>
                <a:gd name="T16" fmla="*/ 0 60000 65536"/>
                <a:gd name="T17" fmla="*/ 0 60000 65536"/>
                <a:gd name="T18" fmla="*/ 0 60000 65536"/>
                <a:gd name="T19" fmla="*/ 0 60000 65536"/>
                <a:gd name="T20" fmla="*/ 0 60000 65536"/>
                <a:gd name="T21" fmla="*/ 0 60000 65536"/>
                <a:gd name="T22" fmla="*/ 0 60000 65536"/>
                <a:gd name="T23" fmla="*/ 0 60000 65536"/>
                <a:gd name="T24" fmla="*/ 0 w 188"/>
                <a:gd name="T25" fmla="*/ 0 h 125"/>
                <a:gd name="T26" fmla="*/ 188 w 188"/>
                <a:gd name="T27" fmla="*/ 125 h 1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8" h="125">
                  <a:moveTo>
                    <a:pt x="25" y="0"/>
                  </a:moveTo>
                  <a:lnTo>
                    <a:pt x="120" y="24"/>
                  </a:lnTo>
                  <a:lnTo>
                    <a:pt x="184" y="9"/>
                  </a:lnTo>
                  <a:lnTo>
                    <a:pt x="188" y="66"/>
                  </a:lnTo>
                  <a:lnTo>
                    <a:pt x="125" y="125"/>
                  </a:lnTo>
                  <a:lnTo>
                    <a:pt x="0" y="49"/>
                  </a:lnTo>
                  <a:lnTo>
                    <a:pt x="25" y="0"/>
                  </a:lnTo>
                  <a:close/>
                </a:path>
              </a:pathLst>
            </a:custGeom>
            <a:solidFill>
              <a:srgbClr val="FFFA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3" name="Freeform 36"/>
            <p:cNvSpPr>
              <a:spLocks/>
            </p:cNvSpPr>
            <p:nvPr/>
          </p:nvSpPr>
          <p:spPr bwMode="auto">
            <a:xfrm>
              <a:off x="3280" y="2589"/>
              <a:ext cx="398" cy="220"/>
            </a:xfrm>
            <a:custGeom>
              <a:avLst/>
              <a:gdLst>
                <a:gd name="T0" fmla="*/ 0 w 797"/>
                <a:gd name="T1" fmla="*/ 0 h 441"/>
                <a:gd name="T2" fmla="*/ 16 w 797"/>
                <a:gd name="T3" fmla="*/ 7 h 441"/>
                <a:gd name="T4" fmla="*/ 24 w 797"/>
                <a:gd name="T5" fmla="*/ 11 h 441"/>
                <a:gd name="T6" fmla="*/ 22 w 797"/>
                <a:gd name="T7" fmla="*/ 13 h 441"/>
                <a:gd name="T8" fmla="*/ 11 w 797"/>
                <a:gd name="T9" fmla="*/ 7 h 441"/>
                <a:gd name="T10" fmla="*/ 5 w 797"/>
                <a:gd name="T11" fmla="*/ 5 h 441"/>
                <a:gd name="T12" fmla="*/ 0 w 797"/>
                <a:gd name="T13" fmla="*/ 0 h 441"/>
                <a:gd name="T14" fmla="*/ 0 w 797"/>
                <a:gd name="T15" fmla="*/ 0 h 441"/>
                <a:gd name="T16" fmla="*/ 0 60000 65536"/>
                <a:gd name="T17" fmla="*/ 0 60000 65536"/>
                <a:gd name="T18" fmla="*/ 0 60000 65536"/>
                <a:gd name="T19" fmla="*/ 0 60000 65536"/>
                <a:gd name="T20" fmla="*/ 0 60000 65536"/>
                <a:gd name="T21" fmla="*/ 0 60000 65536"/>
                <a:gd name="T22" fmla="*/ 0 60000 65536"/>
                <a:gd name="T23" fmla="*/ 0 60000 65536"/>
                <a:gd name="T24" fmla="*/ 0 w 797"/>
                <a:gd name="T25" fmla="*/ 0 h 441"/>
                <a:gd name="T26" fmla="*/ 797 w 797"/>
                <a:gd name="T27" fmla="*/ 441 h 44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7" h="441">
                  <a:moveTo>
                    <a:pt x="0" y="0"/>
                  </a:moveTo>
                  <a:lnTo>
                    <a:pt x="538" y="243"/>
                  </a:lnTo>
                  <a:lnTo>
                    <a:pt x="797" y="369"/>
                  </a:lnTo>
                  <a:lnTo>
                    <a:pt x="704" y="441"/>
                  </a:lnTo>
                  <a:lnTo>
                    <a:pt x="373" y="234"/>
                  </a:lnTo>
                  <a:lnTo>
                    <a:pt x="185" y="171"/>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dirty="0"/>
            </a:p>
          </p:txBody>
        </p:sp>
        <p:sp>
          <p:nvSpPr>
            <p:cNvPr id="28704" name="Freeform 37"/>
            <p:cNvSpPr>
              <a:spLocks/>
            </p:cNvSpPr>
            <p:nvPr/>
          </p:nvSpPr>
          <p:spPr bwMode="auto">
            <a:xfrm>
              <a:off x="3849" y="2602"/>
              <a:ext cx="137" cy="378"/>
            </a:xfrm>
            <a:custGeom>
              <a:avLst/>
              <a:gdLst>
                <a:gd name="T0" fmla="*/ 2 w 274"/>
                <a:gd name="T1" fmla="*/ 0 h 756"/>
                <a:gd name="T2" fmla="*/ 0 w 274"/>
                <a:gd name="T3" fmla="*/ 2 h 756"/>
                <a:gd name="T4" fmla="*/ 1 w 274"/>
                <a:gd name="T5" fmla="*/ 6 h 756"/>
                <a:gd name="T6" fmla="*/ 1 w 274"/>
                <a:gd name="T7" fmla="*/ 11 h 756"/>
                <a:gd name="T8" fmla="*/ 2 w 274"/>
                <a:gd name="T9" fmla="*/ 15 h 756"/>
                <a:gd name="T10" fmla="*/ 5 w 274"/>
                <a:gd name="T11" fmla="*/ 23 h 756"/>
                <a:gd name="T12" fmla="*/ 7 w 274"/>
                <a:gd name="T13" fmla="*/ 24 h 756"/>
                <a:gd name="T14" fmla="*/ 9 w 274"/>
                <a:gd name="T15" fmla="*/ 23 h 756"/>
                <a:gd name="T16" fmla="*/ 6 w 274"/>
                <a:gd name="T17" fmla="*/ 22 h 756"/>
                <a:gd name="T18" fmla="*/ 2 w 274"/>
                <a:gd name="T19" fmla="*/ 7 h 756"/>
                <a:gd name="T20" fmla="*/ 2 w 274"/>
                <a:gd name="T21" fmla="*/ 3 h 756"/>
                <a:gd name="T22" fmla="*/ 5 w 274"/>
                <a:gd name="T23" fmla="*/ 2 h 756"/>
                <a:gd name="T24" fmla="*/ 5 w 274"/>
                <a:gd name="T25" fmla="*/ 1 h 756"/>
                <a:gd name="T26" fmla="*/ 2 w 274"/>
                <a:gd name="T27" fmla="*/ 0 h 756"/>
                <a:gd name="T28" fmla="*/ 2 w 274"/>
                <a:gd name="T29" fmla="*/ 0 h 7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4"/>
                <a:gd name="T46" fmla="*/ 0 h 756"/>
                <a:gd name="T47" fmla="*/ 274 w 274"/>
                <a:gd name="T48" fmla="*/ 756 h 7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4" h="756">
                  <a:moveTo>
                    <a:pt x="55" y="0"/>
                  </a:moveTo>
                  <a:lnTo>
                    <a:pt x="0" y="59"/>
                  </a:lnTo>
                  <a:lnTo>
                    <a:pt x="16" y="171"/>
                  </a:lnTo>
                  <a:lnTo>
                    <a:pt x="29" y="325"/>
                  </a:lnTo>
                  <a:lnTo>
                    <a:pt x="42" y="458"/>
                  </a:lnTo>
                  <a:lnTo>
                    <a:pt x="131" y="705"/>
                  </a:lnTo>
                  <a:lnTo>
                    <a:pt x="227" y="756"/>
                  </a:lnTo>
                  <a:lnTo>
                    <a:pt x="274" y="724"/>
                  </a:lnTo>
                  <a:lnTo>
                    <a:pt x="170" y="688"/>
                  </a:lnTo>
                  <a:lnTo>
                    <a:pt x="61" y="203"/>
                  </a:lnTo>
                  <a:lnTo>
                    <a:pt x="54" y="80"/>
                  </a:lnTo>
                  <a:lnTo>
                    <a:pt x="164" y="45"/>
                  </a:lnTo>
                  <a:lnTo>
                    <a:pt x="130" y="5"/>
                  </a:lnTo>
                  <a:lnTo>
                    <a:pt x="55"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5" name="Freeform 38"/>
            <p:cNvSpPr>
              <a:spLocks/>
            </p:cNvSpPr>
            <p:nvPr/>
          </p:nvSpPr>
          <p:spPr bwMode="auto">
            <a:xfrm>
              <a:off x="3908" y="2625"/>
              <a:ext cx="129" cy="328"/>
            </a:xfrm>
            <a:custGeom>
              <a:avLst/>
              <a:gdLst>
                <a:gd name="T0" fmla="*/ 1 w 259"/>
                <a:gd name="T1" fmla="*/ 0 h 656"/>
                <a:gd name="T2" fmla="*/ 0 w 259"/>
                <a:gd name="T3" fmla="*/ 2 h 656"/>
                <a:gd name="T4" fmla="*/ 1 w 259"/>
                <a:gd name="T5" fmla="*/ 11 h 656"/>
                <a:gd name="T6" fmla="*/ 3 w 259"/>
                <a:gd name="T7" fmla="*/ 17 h 656"/>
                <a:gd name="T8" fmla="*/ 6 w 259"/>
                <a:gd name="T9" fmla="*/ 21 h 656"/>
                <a:gd name="T10" fmla="*/ 8 w 259"/>
                <a:gd name="T11" fmla="*/ 19 h 656"/>
                <a:gd name="T12" fmla="*/ 6 w 259"/>
                <a:gd name="T13" fmla="*/ 18 h 656"/>
                <a:gd name="T14" fmla="*/ 1 w 259"/>
                <a:gd name="T15" fmla="*/ 6 h 656"/>
                <a:gd name="T16" fmla="*/ 1 w 259"/>
                <a:gd name="T17" fmla="*/ 0 h 656"/>
                <a:gd name="T18" fmla="*/ 1 w 259"/>
                <a:gd name="T19" fmla="*/ 0 h 6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9"/>
                <a:gd name="T31" fmla="*/ 0 h 656"/>
                <a:gd name="T32" fmla="*/ 259 w 259"/>
                <a:gd name="T33" fmla="*/ 656 h 6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9" h="656">
                  <a:moveTo>
                    <a:pt x="46" y="0"/>
                  </a:moveTo>
                  <a:lnTo>
                    <a:pt x="0" y="63"/>
                  </a:lnTo>
                  <a:lnTo>
                    <a:pt x="42" y="323"/>
                  </a:lnTo>
                  <a:lnTo>
                    <a:pt x="116" y="538"/>
                  </a:lnTo>
                  <a:lnTo>
                    <a:pt x="194" y="656"/>
                  </a:lnTo>
                  <a:lnTo>
                    <a:pt x="259" y="580"/>
                  </a:lnTo>
                  <a:lnTo>
                    <a:pt x="198" y="559"/>
                  </a:lnTo>
                  <a:lnTo>
                    <a:pt x="46" y="164"/>
                  </a:lnTo>
                  <a:lnTo>
                    <a:pt x="46"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6" name="Freeform 39"/>
            <p:cNvSpPr>
              <a:spLocks/>
            </p:cNvSpPr>
            <p:nvPr/>
          </p:nvSpPr>
          <p:spPr bwMode="auto">
            <a:xfrm>
              <a:off x="3741" y="2756"/>
              <a:ext cx="142" cy="63"/>
            </a:xfrm>
            <a:custGeom>
              <a:avLst/>
              <a:gdLst>
                <a:gd name="T0" fmla="*/ 9 w 284"/>
                <a:gd name="T1" fmla="*/ 2 h 127"/>
                <a:gd name="T2" fmla="*/ 3 w 284"/>
                <a:gd name="T3" fmla="*/ 1 h 127"/>
                <a:gd name="T4" fmla="*/ 3 w 284"/>
                <a:gd name="T5" fmla="*/ 0 h 127"/>
                <a:gd name="T6" fmla="*/ 1 w 284"/>
                <a:gd name="T7" fmla="*/ 0 h 127"/>
                <a:gd name="T8" fmla="*/ 0 w 284"/>
                <a:gd name="T9" fmla="*/ 1 h 127"/>
                <a:gd name="T10" fmla="*/ 2 w 284"/>
                <a:gd name="T11" fmla="*/ 3 h 127"/>
                <a:gd name="T12" fmla="*/ 9 w 284"/>
                <a:gd name="T13" fmla="*/ 3 h 127"/>
                <a:gd name="T14" fmla="*/ 9 w 284"/>
                <a:gd name="T15" fmla="*/ 2 h 127"/>
                <a:gd name="T16" fmla="*/ 9 w 284"/>
                <a:gd name="T17" fmla="*/ 2 h 1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4"/>
                <a:gd name="T28" fmla="*/ 0 h 127"/>
                <a:gd name="T29" fmla="*/ 284 w 284"/>
                <a:gd name="T30" fmla="*/ 127 h 1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4" h="127">
                  <a:moveTo>
                    <a:pt x="269" y="72"/>
                  </a:moveTo>
                  <a:lnTo>
                    <a:pt x="92" y="59"/>
                  </a:lnTo>
                  <a:lnTo>
                    <a:pt x="80" y="0"/>
                  </a:lnTo>
                  <a:lnTo>
                    <a:pt x="25" y="13"/>
                  </a:lnTo>
                  <a:lnTo>
                    <a:pt x="0" y="55"/>
                  </a:lnTo>
                  <a:lnTo>
                    <a:pt x="48" y="116"/>
                  </a:lnTo>
                  <a:lnTo>
                    <a:pt x="284" y="127"/>
                  </a:lnTo>
                  <a:lnTo>
                    <a:pt x="269" y="7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7" name="Freeform 40"/>
            <p:cNvSpPr>
              <a:spLocks/>
            </p:cNvSpPr>
            <p:nvPr/>
          </p:nvSpPr>
          <p:spPr bwMode="auto">
            <a:xfrm>
              <a:off x="3679" y="2757"/>
              <a:ext cx="229" cy="119"/>
            </a:xfrm>
            <a:custGeom>
              <a:avLst/>
              <a:gdLst>
                <a:gd name="T0" fmla="*/ 6 w 456"/>
                <a:gd name="T1" fmla="*/ 0 h 237"/>
                <a:gd name="T2" fmla="*/ 2 w 456"/>
                <a:gd name="T3" fmla="*/ 1 h 237"/>
                <a:gd name="T4" fmla="*/ 0 w 456"/>
                <a:gd name="T5" fmla="*/ 4 h 237"/>
                <a:gd name="T6" fmla="*/ 1 w 456"/>
                <a:gd name="T7" fmla="*/ 7 h 237"/>
                <a:gd name="T8" fmla="*/ 15 w 456"/>
                <a:gd name="T9" fmla="*/ 8 h 237"/>
                <a:gd name="T10" fmla="*/ 14 w 456"/>
                <a:gd name="T11" fmla="*/ 5 h 237"/>
                <a:gd name="T12" fmla="*/ 11 w 456"/>
                <a:gd name="T13" fmla="*/ 6 h 237"/>
                <a:gd name="T14" fmla="*/ 3 w 456"/>
                <a:gd name="T15" fmla="*/ 5 h 237"/>
                <a:gd name="T16" fmla="*/ 3 w 456"/>
                <a:gd name="T17" fmla="*/ 3 h 237"/>
                <a:gd name="T18" fmla="*/ 6 w 456"/>
                <a:gd name="T19" fmla="*/ 0 h 237"/>
                <a:gd name="T20" fmla="*/ 6 w 456"/>
                <a:gd name="T21" fmla="*/ 0 h 2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6"/>
                <a:gd name="T34" fmla="*/ 0 h 237"/>
                <a:gd name="T35" fmla="*/ 456 w 456"/>
                <a:gd name="T36" fmla="*/ 237 h 2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6" h="237">
                  <a:moveTo>
                    <a:pt x="179" y="0"/>
                  </a:moveTo>
                  <a:lnTo>
                    <a:pt x="63" y="1"/>
                  </a:lnTo>
                  <a:lnTo>
                    <a:pt x="0" y="102"/>
                  </a:lnTo>
                  <a:lnTo>
                    <a:pt x="19" y="197"/>
                  </a:lnTo>
                  <a:lnTo>
                    <a:pt x="456" y="237"/>
                  </a:lnTo>
                  <a:lnTo>
                    <a:pt x="441" y="159"/>
                  </a:lnTo>
                  <a:lnTo>
                    <a:pt x="333" y="188"/>
                  </a:lnTo>
                  <a:lnTo>
                    <a:pt x="68" y="148"/>
                  </a:lnTo>
                  <a:lnTo>
                    <a:pt x="68" y="72"/>
                  </a:lnTo>
                  <a:lnTo>
                    <a:pt x="179"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8" name="Freeform 41"/>
            <p:cNvSpPr>
              <a:spLocks/>
            </p:cNvSpPr>
            <p:nvPr/>
          </p:nvSpPr>
          <p:spPr bwMode="auto">
            <a:xfrm>
              <a:off x="3951" y="2702"/>
              <a:ext cx="167" cy="111"/>
            </a:xfrm>
            <a:custGeom>
              <a:avLst/>
              <a:gdLst>
                <a:gd name="T0" fmla="*/ 0 w 332"/>
                <a:gd name="T1" fmla="*/ 5 h 223"/>
                <a:gd name="T2" fmla="*/ 9 w 332"/>
                <a:gd name="T3" fmla="*/ 2 h 223"/>
                <a:gd name="T4" fmla="*/ 9 w 332"/>
                <a:gd name="T5" fmla="*/ 0 h 223"/>
                <a:gd name="T6" fmla="*/ 11 w 332"/>
                <a:gd name="T7" fmla="*/ 0 h 223"/>
                <a:gd name="T8" fmla="*/ 11 w 332"/>
                <a:gd name="T9" fmla="*/ 2 h 223"/>
                <a:gd name="T10" fmla="*/ 1 w 332"/>
                <a:gd name="T11" fmla="*/ 6 h 223"/>
                <a:gd name="T12" fmla="*/ 0 w 332"/>
                <a:gd name="T13" fmla="*/ 5 h 223"/>
                <a:gd name="T14" fmla="*/ 0 w 332"/>
                <a:gd name="T15" fmla="*/ 5 h 223"/>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223"/>
                <a:gd name="T26" fmla="*/ 332 w 332"/>
                <a:gd name="T27" fmla="*/ 223 h 2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223">
                  <a:moveTo>
                    <a:pt x="0" y="173"/>
                  </a:moveTo>
                  <a:lnTo>
                    <a:pt x="266" y="67"/>
                  </a:lnTo>
                  <a:lnTo>
                    <a:pt x="283" y="0"/>
                  </a:lnTo>
                  <a:lnTo>
                    <a:pt x="332" y="16"/>
                  </a:lnTo>
                  <a:lnTo>
                    <a:pt x="329" y="73"/>
                  </a:lnTo>
                  <a:lnTo>
                    <a:pt x="21" y="223"/>
                  </a:lnTo>
                  <a:lnTo>
                    <a:pt x="0" y="17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09" name="Freeform 42"/>
            <p:cNvSpPr>
              <a:spLocks/>
            </p:cNvSpPr>
            <p:nvPr/>
          </p:nvSpPr>
          <p:spPr bwMode="auto">
            <a:xfrm>
              <a:off x="3963" y="2709"/>
              <a:ext cx="233" cy="149"/>
            </a:xfrm>
            <a:custGeom>
              <a:avLst/>
              <a:gdLst>
                <a:gd name="T0" fmla="*/ 1 w 466"/>
                <a:gd name="T1" fmla="*/ 8 h 298"/>
                <a:gd name="T2" fmla="*/ 10 w 466"/>
                <a:gd name="T3" fmla="*/ 6 h 298"/>
                <a:gd name="T4" fmla="*/ 12 w 466"/>
                <a:gd name="T5" fmla="*/ 4 h 298"/>
                <a:gd name="T6" fmla="*/ 13 w 466"/>
                <a:gd name="T7" fmla="*/ 2 h 298"/>
                <a:gd name="T8" fmla="*/ 10 w 466"/>
                <a:gd name="T9" fmla="*/ 0 h 298"/>
                <a:gd name="T10" fmla="*/ 13 w 466"/>
                <a:gd name="T11" fmla="*/ 1 h 298"/>
                <a:gd name="T12" fmla="*/ 15 w 466"/>
                <a:gd name="T13" fmla="*/ 3 h 298"/>
                <a:gd name="T14" fmla="*/ 14 w 466"/>
                <a:gd name="T15" fmla="*/ 7 h 298"/>
                <a:gd name="T16" fmla="*/ 5 w 466"/>
                <a:gd name="T17" fmla="*/ 9 h 298"/>
                <a:gd name="T18" fmla="*/ 0 w 466"/>
                <a:gd name="T19" fmla="*/ 10 h 298"/>
                <a:gd name="T20" fmla="*/ 1 w 466"/>
                <a:gd name="T21" fmla="*/ 8 h 298"/>
                <a:gd name="T22" fmla="*/ 1 w 466"/>
                <a:gd name="T23" fmla="*/ 8 h 29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66"/>
                <a:gd name="T37" fmla="*/ 0 h 298"/>
                <a:gd name="T38" fmla="*/ 466 w 466"/>
                <a:gd name="T39" fmla="*/ 298 h 29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66" h="298">
                  <a:moveTo>
                    <a:pt x="4" y="241"/>
                  </a:moveTo>
                  <a:lnTo>
                    <a:pt x="314" y="184"/>
                  </a:lnTo>
                  <a:lnTo>
                    <a:pt x="383" y="127"/>
                  </a:lnTo>
                  <a:lnTo>
                    <a:pt x="386" y="58"/>
                  </a:lnTo>
                  <a:lnTo>
                    <a:pt x="310" y="0"/>
                  </a:lnTo>
                  <a:lnTo>
                    <a:pt x="403" y="3"/>
                  </a:lnTo>
                  <a:lnTo>
                    <a:pt x="466" y="72"/>
                  </a:lnTo>
                  <a:lnTo>
                    <a:pt x="436" y="216"/>
                  </a:lnTo>
                  <a:lnTo>
                    <a:pt x="145" y="266"/>
                  </a:lnTo>
                  <a:lnTo>
                    <a:pt x="0" y="298"/>
                  </a:lnTo>
                  <a:lnTo>
                    <a:pt x="4" y="24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0" name="Freeform 43"/>
            <p:cNvSpPr>
              <a:spLocks/>
            </p:cNvSpPr>
            <p:nvPr/>
          </p:nvSpPr>
          <p:spPr bwMode="auto">
            <a:xfrm>
              <a:off x="3920" y="2538"/>
              <a:ext cx="216" cy="200"/>
            </a:xfrm>
            <a:custGeom>
              <a:avLst/>
              <a:gdLst>
                <a:gd name="T0" fmla="*/ 0 w 431"/>
                <a:gd name="T1" fmla="*/ 7 h 400"/>
                <a:gd name="T2" fmla="*/ 0 w 431"/>
                <a:gd name="T3" fmla="*/ 6 h 400"/>
                <a:gd name="T4" fmla="*/ 3 w 431"/>
                <a:gd name="T5" fmla="*/ 2 h 400"/>
                <a:gd name="T6" fmla="*/ 6 w 431"/>
                <a:gd name="T7" fmla="*/ 0 h 400"/>
                <a:gd name="T8" fmla="*/ 9 w 431"/>
                <a:gd name="T9" fmla="*/ 2 h 400"/>
                <a:gd name="T10" fmla="*/ 14 w 431"/>
                <a:gd name="T11" fmla="*/ 11 h 400"/>
                <a:gd name="T12" fmla="*/ 12 w 431"/>
                <a:gd name="T13" fmla="*/ 12 h 400"/>
                <a:gd name="T14" fmla="*/ 9 w 431"/>
                <a:gd name="T15" fmla="*/ 4 h 400"/>
                <a:gd name="T16" fmla="*/ 8 w 431"/>
                <a:gd name="T17" fmla="*/ 8 h 400"/>
                <a:gd name="T18" fmla="*/ 8 w 431"/>
                <a:gd name="T19" fmla="*/ 10 h 400"/>
                <a:gd name="T20" fmla="*/ 10 w 431"/>
                <a:gd name="T21" fmla="*/ 13 h 400"/>
                <a:gd name="T22" fmla="*/ 7 w 431"/>
                <a:gd name="T23" fmla="*/ 11 h 400"/>
                <a:gd name="T24" fmla="*/ 5 w 431"/>
                <a:gd name="T25" fmla="*/ 4 h 400"/>
                <a:gd name="T26" fmla="*/ 3 w 431"/>
                <a:gd name="T27" fmla="*/ 5 h 400"/>
                <a:gd name="T28" fmla="*/ 0 w 431"/>
                <a:gd name="T29" fmla="*/ 7 h 400"/>
                <a:gd name="T30" fmla="*/ 0 w 431"/>
                <a:gd name="T31" fmla="*/ 7 h 40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31"/>
                <a:gd name="T49" fmla="*/ 0 h 400"/>
                <a:gd name="T50" fmla="*/ 431 w 431"/>
                <a:gd name="T51" fmla="*/ 400 h 40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31" h="400">
                  <a:moveTo>
                    <a:pt x="0" y="223"/>
                  </a:moveTo>
                  <a:lnTo>
                    <a:pt x="0" y="164"/>
                  </a:lnTo>
                  <a:lnTo>
                    <a:pt x="93" y="48"/>
                  </a:lnTo>
                  <a:lnTo>
                    <a:pt x="188" y="0"/>
                  </a:lnTo>
                  <a:lnTo>
                    <a:pt x="285" y="40"/>
                  </a:lnTo>
                  <a:lnTo>
                    <a:pt x="431" y="337"/>
                  </a:lnTo>
                  <a:lnTo>
                    <a:pt x="363" y="365"/>
                  </a:lnTo>
                  <a:lnTo>
                    <a:pt x="270" y="101"/>
                  </a:lnTo>
                  <a:lnTo>
                    <a:pt x="230" y="232"/>
                  </a:lnTo>
                  <a:lnTo>
                    <a:pt x="251" y="318"/>
                  </a:lnTo>
                  <a:lnTo>
                    <a:pt x="295" y="400"/>
                  </a:lnTo>
                  <a:lnTo>
                    <a:pt x="205" y="344"/>
                  </a:lnTo>
                  <a:lnTo>
                    <a:pt x="154" y="99"/>
                  </a:lnTo>
                  <a:lnTo>
                    <a:pt x="87" y="156"/>
                  </a:lnTo>
                  <a:lnTo>
                    <a:pt x="0" y="2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1" name="Freeform 44"/>
            <p:cNvSpPr>
              <a:spLocks/>
            </p:cNvSpPr>
            <p:nvPr/>
          </p:nvSpPr>
          <p:spPr bwMode="auto">
            <a:xfrm>
              <a:off x="3296" y="2426"/>
              <a:ext cx="579" cy="366"/>
            </a:xfrm>
            <a:custGeom>
              <a:avLst/>
              <a:gdLst>
                <a:gd name="T0" fmla="*/ 0 w 1158"/>
                <a:gd name="T1" fmla="*/ 3 h 732"/>
                <a:gd name="T2" fmla="*/ 12 w 1158"/>
                <a:gd name="T3" fmla="*/ 11 h 732"/>
                <a:gd name="T4" fmla="*/ 31 w 1158"/>
                <a:gd name="T5" fmla="*/ 21 h 732"/>
                <a:gd name="T6" fmla="*/ 37 w 1158"/>
                <a:gd name="T7" fmla="*/ 23 h 732"/>
                <a:gd name="T8" fmla="*/ 36 w 1158"/>
                <a:gd name="T9" fmla="*/ 18 h 732"/>
                <a:gd name="T10" fmla="*/ 32 w 1158"/>
                <a:gd name="T11" fmla="*/ 19 h 732"/>
                <a:gd name="T12" fmla="*/ 16 w 1158"/>
                <a:gd name="T13" fmla="*/ 9 h 732"/>
                <a:gd name="T14" fmla="*/ 1 w 1158"/>
                <a:gd name="T15" fmla="*/ 0 h 732"/>
                <a:gd name="T16" fmla="*/ 0 w 1158"/>
                <a:gd name="T17" fmla="*/ 3 h 732"/>
                <a:gd name="T18" fmla="*/ 0 w 1158"/>
                <a:gd name="T19" fmla="*/ 3 h 7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58"/>
                <a:gd name="T31" fmla="*/ 0 h 732"/>
                <a:gd name="T32" fmla="*/ 1158 w 1158"/>
                <a:gd name="T33" fmla="*/ 732 h 7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58" h="732">
                  <a:moveTo>
                    <a:pt x="0" y="67"/>
                  </a:moveTo>
                  <a:lnTo>
                    <a:pt x="370" y="331"/>
                  </a:lnTo>
                  <a:lnTo>
                    <a:pt x="969" y="660"/>
                  </a:lnTo>
                  <a:lnTo>
                    <a:pt x="1158" y="732"/>
                  </a:lnTo>
                  <a:lnTo>
                    <a:pt x="1137" y="568"/>
                  </a:lnTo>
                  <a:lnTo>
                    <a:pt x="1011" y="595"/>
                  </a:lnTo>
                  <a:lnTo>
                    <a:pt x="492" y="272"/>
                  </a:lnTo>
                  <a:lnTo>
                    <a:pt x="30" y="0"/>
                  </a:lnTo>
                  <a:lnTo>
                    <a:pt x="0" y="67"/>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2" name="Freeform 45"/>
            <p:cNvSpPr>
              <a:spLocks/>
            </p:cNvSpPr>
            <p:nvPr/>
          </p:nvSpPr>
          <p:spPr bwMode="auto">
            <a:xfrm>
              <a:off x="3327" y="2361"/>
              <a:ext cx="544" cy="326"/>
            </a:xfrm>
            <a:custGeom>
              <a:avLst/>
              <a:gdLst>
                <a:gd name="T0" fmla="*/ 1 w 1087"/>
                <a:gd name="T1" fmla="*/ 0 h 654"/>
                <a:gd name="T2" fmla="*/ 17 w 1087"/>
                <a:gd name="T3" fmla="*/ 9 h 654"/>
                <a:gd name="T4" fmla="*/ 34 w 1087"/>
                <a:gd name="T5" fmla="*/ 18 h 654"/>
                <a:gd name="T6" fmla="*/ 34 w 1087"/>
                <a:gd name="T7" fmla="*/ 20 h 654"/>
                <a:gd name="T8" fmla="*/ 31 w 1087"/>
                <a:gd name="T9" fmla="*/ 19 h 654"/>
                <a:gd name="T10" fmla="*/ 17 w 1087"/>
                <a:gd name="T11" fmla="*/ 10 h 654"/>
                <a:gd name="T12" fmla="*/ 0 w 1087"/>
                <a:gd name="T13" fmla="*/ 1 h 654"/>
                <a:gd name="T14" fmla="*/ 1 w 1087"/>
                <a:gd name="T15" fmla="*/ 0 h 654"/>
                <a:gd name="T16" fmla="*/ 1 w 1087"/>
                <a:gd name="T17" fmla="*/ 0 h 6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7"/>
                <a:gd name="T28" fmla="*/ 0 h 654"/>
                <a:gd name="T29" fmla="*/ 1087 w 1087"/>
                <a:gd name="T30" fmla="*/ 654 h 65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7" h="654">
                  <a:moveTo>
                    <a:pt x="32" y="0"/>
                  </a:moveTo>
                  <a:lnTo>
                    <a:pt x="515" y="297"/>
                  </a:lnTo>
                  <a:lnTo>
                    <a:pt x="1064" y="585"/>
                  </a:lnTo>
                  <a:lnTo>
                    <a:pt x="1087" y="654"/>
                  </a:lnTo>
                  <a:lnTo>
                    <a:pt x="963" y="633"/>
                  </a:lnTo>
                  <a:lnTo>
                    <a:pt x="515" y="348"/>
                  </a:lnTo>
                  <a:lnTo>
                    <a:pt x="0" y="32"/>
                  </a:lnTo>
                  <a:lnTo>
                    <a:pt x="32"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3" name="Freeform 46"/>
            <p:cNvSpPr>
              <a:spLocks/>
            </p:cNvSpPr>
            <p:nvPr/>
          </p:nvSpPr>
          <p:spPr bwMode="auto">
            <a:xfrm>
              <a:off x="3769" y="2721"/>
              <a:ext cx="43" cy="53"/>
            </a:xfrm>
            <a:custGeom>
              <a:avLst/>
              <a:gdLst>
                <a:gd name="T0" fmla="*/ 1 w 85"/>
                <a:gd name="T1" fmla="*/ 0 h 107"/>
                <a:gd name="T2" fmla="*/ 0 w 85"/>
                <a:gd name="T3" fmla="*/ 2 h 107"/>
                <a:gd name="T4" fmla="*/ 0 w 85"/>
                <a:gd name="T5" fmla="*/ 3 h 107"/>
                <a:gd name="T6" fmla="*/ 3 w 85"/>
                <a:gd name="T7" fmla="*/ 1 h 107"/>
                <a:gd name="T8" fmla="*/ 1 w 85"/>
                <a:gd name="T9" fmla="*/ 0 h 107"/>
                <a:gd name="T10" fmla="*/ 1 w 85"/>
                <a:gd name="T11" fmla="*/ 0 h 107"/>
                <a:gd name="T12" fmla="*/ 0 60000 65536"/>
                <a:gd name="T13" fmla="*/ 0 60000 65536"/>
                <a:gd name="T14" fmla="*/ 0 60000 65536"/>
                <a:gd name="T15" fmla="*/ 0 60000 65536"/>
                <a:gd name="T16" fmla="*/ 0 60000 65536"/>
                <a:gd name="T17" fmla="*/ 0 60000 65536"/>
                <a:gd name="T18" fmla="*/ 0 w 85"/>
                <a:gd name="T19" fmla="*/ 0 h 107"/>
                <a:gd name="T20" fmla="*/ 85 w 85"/>
                <a:gd name="T21" fmla="*/ 107 h 107"/>
              </a:gdLst>
              <a:ahLst/>
              <a:cxnLst>
                <a:cxn ang="T12">
                  <a:pos x="T0" y="T1"/>
                </a:cxn>
                <a:cxn ang="T13">
                  <a:pos x="T2" y="T3"/>
                </a:cxn>
                <a:cxn ang="T14">
                  <a:pos x="T4" y="T5"/>
                </a:cxn>
                <a:cxn ang="T15">
                  <a:pos x="T6" y="T7"/>
                </a:cxn>
                <a:cxn ang="T16">
                  <a:pos x="T8" y="T9"/>
                </a:cxn>
                <a:cxn ang="T17">
                  <a:pos x="T10" y="T11"/>
                </a:cxn>
              </a:cxnLst>
              <a:rect l="T18" t="T19" r="T20" b="T21"/>
              <a:pathLst>
                <a:path w="85" h="107">
                  <a:moveTo>
                    <a:pt x="19" y="0"/>
                  </a:moveTo>
                  <a:lnTo>
                    <a:pt x="0" y="73"/>
                  </a:lnTo>
                  <a:lnTo>
                    <a:pt x="0" y="107"/>
                  </a:lnTo>
                  <a:lnTo>
                    <a:pt x="85" y="46"/>
                  </a:lnTo>
                  <a:lnTo>
                    <a:pt x="19"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4" name="Freeform 47"/>
            <p:cNvSpPr>
              <a:spLocks/>
            </p:cNvSpPr>
            <p:nvPr/>
          </p:nvSpPr>
          <p:spPr bwMode="auto">
            <a:xfrm>
              <a:off x="3630" y="2819"/>
              <a:ext cx="284" cy="147"/>
            </a:xfrm>
            <a:custGeom>
              <a:avLst/>
              <a:gdLst>
                <a:gd name="T0" fmla="*/ 4 w 568"/>
                <a:gd name="T1" fmla="*/ 0 h 295"/>
                <a:gd name="T2" fmla="*/ 1 w 568"/>
                <a:gd name="T3" fmla="*/ 3 h 295"/>
                <a:gd name="T4" fmla="*/ 0 w 568"/>
                <a:gd name="T5" fmla="*/ 7 h 295"/>
                <a:gd name="T6" fmla="*/ 6 w 568"/>
                <a:gd name="T7" fmla="*/ 7 h 295"/>
                <a:gd name="T8" fmla="*/ 15 w 568"/>
                <a:gd name="T9" fmla="*/ 9 h 295"/>
                <a:gd name="T10" fmla="*/ 18 w 568"/>
                <a:gd name="T11" fmla="*/ 8 h 295"/>
                <a:gd name="T12" fmla="*/ 18 w 568"/>
                <a:gd name="T13" fmla="*/ 5 h 295"/>
                <a:gd name="T14" fmla="*/ 14 w 568"/>
                <a:gd name="T15" fmla="*/ 7 h 295"/>
                <a:gd name="T16" fmla="*/ 5 w 568"/>
                <a:gd name="T17" fmla="*/ 6 h 295"/>
                <a:gd name="T18" fmla="*/ 3 w 568"/>
                <a:gd name="T19" fmla="*/ 5 h 295"/>
                <a:gd name="T20" fmla="*/ 5 w 568"/>
                <a:gd name="T21" fmla="*/ 0 h 295"/>
                <a:gd name="T22" fmla="*/ 4 w 568"/>
                <a:gd name="T23" fmla="*/ 0 h 295"/>
                <a:gd name="T24" fmla="*/ 4 w 568"/>
                <a:gd name="T25" fmla="*/ 0 h 29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68"/>
                <a:gd name="T40" fmla="*/ 0 h 295"/>
                <a:gd name="T41" fmla="*/ 568 w 568"/>
                <a:gd name="T42" fmla="*/ 295 h 29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68" h="295">
                  <a:moveTo>
                    <a:pt x="124" y="0"/>
                  </a:moveTo>
                  <a:lnTo>
                    <a:pt x="34" y="124"/>
                  </a:lnTo>
                  <a:lnTo>
                    <a:pt x="0" y="226"/>
                  </a:lnTo>
                  <a:lnTo>
                    <a:pt x="196" y="255"/>
                  </a:lnTo>
                  <a:lnTo>
                    <a:pt x="468" y="295"/>
                  </a:lnTo>
                  <a:lnTo>
                    <a:pt x="568" y="272"/>
                  </a:lnTo>
                  <a:lnTo>
                    <a:pt x="551" y="171"/>
                  </a:lnTo>
                  <a:lnTo>
                    <a:pt x="443" y="228"/>
                  </a:lnTo>
                  <a:lnTo>
                    <a:pt x="154" y="202"/>
                  </a:lnTo>
                  <a:lnTo>
                    <a:pt x="70" y="183"/>
                  </a:lnTo>
                  <a:lnTo>
                    <a:pt x="167" y="25"/>
                  </a:lnTo>
                  <a:lnTo>
                    <a:pt x="124"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5" name="Freeform 48"/>
            <p:cNvSpPr>
              <a:spLocks/>
            </p:cNvSpPr>
            <p:nvPr/>
          </p:nvSpPr>
          <p:spPr bwMode="auto">
            <a:xfrm>
              <a:off x="4006" y="2778"/>
              <a:ext cx="298" cy="208"/>
            </a:xfrm>
            <a:custGeom>
              <a:avLst/>
              <a:gdLst>
                <a:gd name="T0" fmla="*/ 0 w 595"/>
                <a:gd name="T1" fmla="*/ 7 h 417"/>
                <a:gd name="T2" fmla="*/ 7 w 595"/>
                <a:gd name="T3" fmla="*/ 7 h 417"/>
                <a:gd name="T4" fmla="*/ 11 w 595"/>
                <a:gd name="T5" fmla="*/ 8 h 417"/>
                <a:gd name="T6" fmla="*/ 8 w 595"/>
                <a:gd name="T7" fmla="*/ 2 h 417"/>
                <a:gd name="T8" fmla="*/ 10 w 595"/>
                <a:gd name="T9" fmla="*/ 1 h 417"/>
                <a:gd name="T10" fmla="*/ 11 w 595"/>
                <a:gd name="T11" fmla="*/ 5 h 417"/>
                <a:gd name="T12" fmla="*/ 16 w 595"/>
                <a:gd name="T13" fmla="*/ 10 h 417"/>
                <a:gd name="T14" fmla="*/ 16 w 595"/>
                <a:gd name="T15" fmla="*/ 8 h 417"/>
                <a:gd name="T16" fmla="*/ 12 w 595"/>
                <a:gd name="T17" fmla="*/ 1 h 417"/>
                <a:gd name="T18" fmla="*/ 11 w 595"/>
                <a:gd name="T19" fmla="*/ 0 h 417"/>
                <a:gd name="T20" fmla="*/ 17 w 595"/>
                <a:gd name="T21" fmla="*/ 6 h 417"/>
                <a:gd name="T22" fmla="*/ 19 w 595"/>
                <a:gd name="T23" fmla="*/ 12 h 417"/>
                <a:gd name="T24" fmla="*/ 18 w 595"/>
                <a:gd name="T25" fmla="*/ 13 h 417"/>
                <a:gd name="T26" fmla="*/ 9 w 595"/>
                <a:gd name="T27" fmla="*/ 11 h 417"/>
                <a:gd name="T28" fmla="*/ 1 w 595"/>
                <a:gd name="T29" fmla="*/ 10 h 417"/>
                <a:gd name="T30" fmla="*/ 0 w 595"/>
                <a:gd name="T31" fmla="*/ 7 h 417"/>
                <a:gd name="T32" fmla="*/ 0 w 595"/>
                <a:gd name="T33" fmla="*/ 7 h 4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95"/>
                <a:gd name="T52" fmla="*/ 0 h 417"/>
                <a:gd name="T53" fmla="*/ 595 w 595"/>
                <a:gd name="T54" fmla="*/ 417 h 41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95" h="417">
                  <a:moveTo>
                    <a:pt x="0" y="253"/>
                  </a:moveTo>
                  <a:lnTo>
                    <a:pt x="211" y="242"/>
                  </a:lnTo>
                  <a:lnTo>
                    <a:pt x="335" y="259"/>
                  </a:lnTo>
                  <a:lnTo>
                    <a:pt x="243" y="80"/>
                  </a:lnTo>
                  <a:lnTo>
                    <a:pt x="295" y="55"/>
                  </a:lnTo>
                  <a:lnTo>
                    <a:pt x="342" y="185"/>
                  </a:lnTo>
                  <a:lnTo>
                    <a:pt x="489" y="342"/>
                  </a:lnTo>
                  <a:lnTo>
                    <a:pt x="511" y="270"/>
                  </a:lnTo>
                  <a:lnTo>
                    <a:pt x="357" y="59"/>
                  </a:lnTo>
                  <a:lnTo>
                    <a:pt x="350" y="0"/>
                  </a:lnTo>
                  <a:lnTo>
                    <a:pt x="534" y="206"/>
                  </a:lnTo>
                  <a:lnTo>
                    <a:pt x="595" y="396"/>
                  </a:lnTo>
                  <a:lnTo>
                    <a:pt x="557" y="417"/>
                  </a:lnTo>
                  <a:lnTo>
                    <a:pt x="268" y="375"/>
                  </a:lnTo>
                  <a:lnTo>
                    <a:pt x="17" y="325"/>
                  </a:lnTo>
                  <a:lnTo>
                    <a:pt x="0" y="25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6" name="Freeform 49"/>
            <p:cNvSpPr>
              <a:spLocks/>
            </p:cNvSpPr>
            <p:nvPr/>
          </p:nvSpPr>
          <p:spPr bwMode="auto">
            <a:xfrm>
              <a:off x="3401" y="2733"/>
              <a:ext cx="212" cy="156"/>
            </a:xfrm>
            <a:custGeom>
              <a:avLst/>
              <a:gdLst>
                <a:gd name="T0" fmla="*/ 0 w 424"/>
                <a:gd name="T1" fmla="*/ 0 h 312"/>
                <a:gd name="T2" fmla="*/ 14 w 424"/>
                <a:gd name="T3" fmla="*/ 8 h 312"/>
                <a:gd name="T4" fmla="*/ 14 w 424"/>
                <a:gd name="T5" fmla="*/ 10 h 312"/>
                <a:gd name="T6" fmla="*/ 5 w 424"/>
                <a:gd name="T7" fmla="*/ 7 h 312"/>
                <a:gd name="T8" fmla="*/ 0 w 424"/>
                <a:gd name="T9" fmla="*/ 0 h 312"/>
                <a:gd name="T10" fmla="*/ 0 w 424"/>
                <a:gd name="T11" fmla="*/ 0 h 312"/>
                <a:gd name="T12" fmla="*/ 0 60000 65536"/>
                <a:gd name="T13" fmla="*/ 0 60000 65536"/>
                <a:gd name="T14" fmla="*/ 0 60000 65536"/>
                <a:gd name="T15" fmla="*/ 0 60000 65536"/>
                <a:gd name="T16" fmla="*/ 0 60000 65536"/>
                <a:gd name="T17" fmla="*/ 0 60000 65536"/>
                <a:gd name="T18" fmla="*/ 0 w 424"/>
                <a:gd name="T19" fmla="*/ 0 h 312"/>
                <a:gd name="T20" fmla="*/ 424 w 424"/>
                <a:gd name="T21" fmla="*/ 312 h 312"/>
              </a:gdLst>
              <a:ahLst/>
              <a:cxnLst>
                <a:cxn ang="T12">
                  <a:pos x="T0" y="T1"/>
                </a:cxn>
                <a:cxn ang="T13">
                  <a:pos x="T2" y="T3"/>
                </a:cxn>
                <a:cxn ang="T14">
                  <a:pos x="T4" y="T5"/>
                </a:cxn>
                <a:cxn ang="T15">
                  <a:pos x="T6" y="T7"/>
                </a:cxn>
                <a:cxn ang="T16">
                  <a:pos x="T8" y="T9"/>
                </a:cxn>
                <a:cxn ang="T17">
                  <a:pos x="T10" y="T11"/>
                </a:cxn>
              </a:cxnLst>
              <a:rect l="T18" t="T19" r="T20" b="T21"/>
              <a:pathLst>
                <a:path w="424" h="312">
                  <a:moveTo>
                    <a:pt x="0" y="0"/>
                  </a:moveTo>
                  <a:lnTo>
                    <a:pt x="424" y="243"/>
                  </a:lnTo>
                  <a:lnTo>
                    <a:pt x="424" y="312"/>
                  </a:lnTo>
                  <a:lnTo>
                    <a:pt x="160" y="209"/>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7" name="Freeform 50"/>
            <p:cNvSpPr>
              <a:spLocks/>
            </p:cNvSpPr>
            <p:nvPr/>
          </p:nvSpPr>
          <p:spPr bwMode="auto">
            <a:xfrm>
              <a:off x="3535" y="2301"/>
              <a:ext cx="415" cy="232"/>
            </a:xfrm>
            <a:custGeom>
              <a:avLst/>
              <a:gdLst>
                <a:gd name="T0" fmla="*/ 0 w 831"/>
                <a:gd name="T1" fmla="*/ 0 h 466"/>
                <a:gd name="T2" fmla="*/ 11 w 831"/>
                <a:gd name="T3" fmla="*/ 8 h 466"/>
                <a:gd name="T4" fmla="*/ 21 w 831"/>
                <a:gd name="T5" fmla="*/ 14 h 466"/>
                <a:gd name="T6" fmla="*/ 25 w 831"/>
                <a:gd name="T7" fmla="*/ 13 h 466"/>
                <a:gd name="T8" fmla="*/ 19 w 831"/>
                <a:gd name="T9" fmla="*/ 10 h 466"/>
                <a:gd name="T10" fmla="*/ 9 w 831"/>
                <a:gd name="T11" fmla="*/ 3 h 466"/>
                <a:gd name="T12" fmla="*/ 0 w 831"/>
                <a:gd name="T13" fmla="*/ 0 h 466"/>
                <a:gd name="T14" fmla="*/ 0 w 831"/>
                <a:gd name="T15" fmla="*/ 0 h 466"/>
                <a:gd name="T16" fmla="*/ 0 60000 65536"/>
                <a:gd name="T17" fmla="*/ 0 60000 65536"/>
                <a:gd name="T18" fmla="*/ 0 60000 65536"/>
                <a:gd name="T19" fmla="*/ 0 60000 65536"/>
                <a:gd name="T20" fmla="*/ 0 60000 65536"/>
                <a:gd name="T21" fmla="*/ 0 60000 65536"/>
                <a:gd name="T22" fmla="*/ 0 60000 65536"/>
                <a:gd name="T23" fmla="*/ 0 60000 65536"/>
                <a:gd name="T24" fmla="*/ 0 w 831"/>
                <a:gd name="T25" fmla="*/ 0 h 466"/>
                <a:gd name="T26" fmla="*/ 831 w 831"/>
                <a:gd name="T27" fmla="*/ 466 h 46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31" h="466">
                  <a:moveTo>
                    <a:pt x="0" y="0"/>
                  </a:moveTo>
                  <a:lnTo>
                    <a:pt x="380" y="272"/>
                  </a:lnTo>
                  <a:lnTo>
                    <a:pt x="692" y="466"/>
                  </a:lnTo>
                  <a:lnTo>
                    <a:pt x="831" y="424"/>
                  </a:lnTo>
                  <a:lnTo>
                    <a:pt x="616" y="348"/>
                  </a:lnTo>
                  <a:lnTo>
                    <a:pt x="291" y="97"/>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8718" name="Freeform 51"/>
            <p:cNvSpPr>
              <a:spLocks/>
            </p:cNvSpPr>
            <p:nvPr/>
          </p:nvSpPr>
          <p:spPr bwMode="auto">
            <a:xfrm>
              <a:off x="3549" y="2181"/>
              <a:ext cx="454" cy="309"/>
            </a:xfrm>
            <a:custGeom>
              <a:avLst/>
              <a:gdLst>
                <a:gd name="T0" fmla="*/ 9 w 907"/>
                <a:gd name="T1" fmla="*/ 5 h 617"/>
                <a:gd name="T2" fmla="*/ 19 w 907"/>
                <a:gd name="T3" fmla="*/ 10 h 617"/>
                <a:gd name="T4" fmla="*/ 29 w 907"/>
                <a:gd name="T5" fmla="*/ 20 h 617"/>
                <a:gd name="T6" fmla="*/ 23 w 907"/>
                <a:gd name="T7" fmla="*/ 16 h 617"/>
                <a:gd name="T8" fmla="*/ 14 w 907"/>
                <a:gd name="T9" fmla="*/ 10 h 617"/>
                <a:gd name="T10" fmla="*/ 8 w 907"/>
                <a:gd name="T11" fmla="*/ 7 h 617"/>
                <a:gd name="T12" fmla="*/ 0 w 907"/>
                <a:gd name="T13" fmla="*/ 0 h 617"/>
                <a:gd name="T14" fmla="*/ 9 w 907"/>
                <a:gd name="T15" fmla="*/ 5 h 617"/>
                <a:gd name="T16" fmla="*/ 9 w 907"/>
                <a:gd name="T17" fmla="*/ 5 h 6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7"/>
                <a:gd name="T28" fmla="*/ 0 h 617"/>
                <a:gd name="T29" fmla="*/ 907 w 907"/>
                <a:gd name="T30" fmla="*/ 617 h 6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7" h="617">
                  <a:moveTo>
                    <a:pt x="257" y="139"/>
                  </a:moveTo>
                  <a:lnTo>
                    <a:pt x="590" y="298"/>
                  </a:lnTo>
                  <a:lnTo>
                    <a:pt x="907" y="617"/>
                  </a:lnTo>
                  <a:lnTo>
                    <a:pt x="708" y="492"/>
                  </a:lnTo>
                  <a:lnTo>
                    <a:pt x="422" y="312"/>
                  </a:lnTo>
                  <a:lnTo>
                    <a:pt x="242" y="222"/>
                  </a:lnTo>
                  <a:lnTo>
                    <a:pt x="0" y="0"/>
                  </a:lnTo>
                  <a:lnTo>
                    <a:pt x="257" y="13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sp>
        <p:nvSpPr>
          <p:cNvPr id="45" name="ZoneTexte 44"/>
          <p:cNvSpPr txBox="1"/>
          <p:nvPr/>
        </p:nvSpPr>
        <p:spPr>
          <a:xfrm>
            <a:off x="7812088" y="3644900"/>
            <a:ext cx="360362" cy="523875"/>
          </a:xfrm>
          <a:prstGeom prst="rect">
            <a:avLst/>
          </a:prstGeom>
          <a:noFill/>
        </p:spPr>
        <p:txBody>
          <a:bodyPr>
            <a:spAutoFit/>
          </a:bodyPr>
          <a:lstStyle/>
          <a:p>
            <a:pPr fontAlgn="auto">
              <a:spcBef>
                <a:spcPts val="0"/>
              </a:spcBef>
              <a:spcAft>
                <a:spcPts val="0"/>
              </a:spcAft>
              <a:defRPr/>
            </a:pPr>
            <a:r>
              <a:rPr lang="fr-CH" sz="2800" b="1" dirty="0">
                <a:solidFill>
                  <a:schemeClr val="bg1"/>
                </a:solidFill>
                <a:latin typeface="+mj-lt"/>
                <a:ea typeface="+mn-ea"/>
                <a:cs typeface="+mn-cs"/>
              </a:rPr>
              <a:t>1</a:t>
            </a:r>
          </a:p>
        </p:txBody>
      </p:sp>
      <p:sp>
        <p:nvSpPr>
          <p:cNvPr id="46" name="ZoneTexte 45"/>
          <p:cNvSpPr txBox="1"/>
          <p:nvPr/>
        </p:nvSpPr>
        <p:spPr>
          <a:xfrm>
            <a:off x="1933553" y="4171598"/>
            <a:ext cx="360362" cy="522287"/>
          </a:xfrm>
          <a:prstGeom prst="rect">
            <a:avLst/>
          </a:prstGeom>
          <a:noFill/>
        </p:spPr>
        <p:txBody>
          <a:bodyPr>
            <a:spAutoFit/>
          </a:bodyPr>
          <a:lstStyle/>
          <a:p>
            <a:pPr fontAlgn="auto">
              <a:spcBef>
                <a:spcPts val="0"/>
              </a:spcBef>
              <a:spcAft>
                <a:spcPts val="0"/>
              </a:spcAft>
              <a:defRPr/>
            </a:pPr>
            <a:r>
              <a:rPr lang="fr-CH" sz="2800" b="1" dirty="0">
                <a:solidFill>
                  <a:schemeClr val="bg1"/>
                </a:solidFill>
                <a:latin typeface="+mj-lt"/>
                <a:ea typeface="+mn-ea"/>
                <a:cs typeface="+mn-cs"/>
              </a:rPr>
              <a:t>3</a:t>
            </a:r>
          </a:p>
        </p:txBody>
      </p:sp>
      <p:sp>
        <p:nvSpPr>
          <p:cNvPr id="47" name="ZoneTexte 46"/>
          <p:cNvSpPr txBox="1"/>
          <p:nvPr/>
        </p:nvSpPr>
        <p:spPr>
          <a:xfrm>
            <a:off x="4211638" y="3644900"/>
            <a:ext cx="360362" cy="523875"/>
          </a:xfrm>
          <a:prstGeom prst="rect">
            <a:avLst/>
          </a:prstGeom>
          <a:noFill/>
        </p:spPr>
        <p:txBody>
          <a:bodyPr>
            <a:spAutoFit/>
          </a:bodyPr>
          <a:lstStyle/>
          <a:p>
            <a:pPr fontAlgn="auto">
              <a:spcBef>
                <a:spcPts val="0"/>
              </a:spcBef>
              <a:spcAft>
                <a:spcPts val="0"/>
              </a:spcAft>
              <a:defRPr/>
            </a:pPr>
            <a:r>
              <a:rPr lang="fr-CH" sz="2800" b="1" dirty="0">
                <a:solidFill>
                  <a:schemeClr val="bg1"/>
                </a:solidFill>
                <a:latin typeface="+mj-lt"/>
                <a:ea typeface="+mn-ea"/>
                <a:cs typeface="+mn-cs"/>
              </a:rPr>
              <a:t>2</a:t>
            </a:r>
          </a:p>
        </p:txBody>
      </p:sp>
    </p:spTree>
    <p:extLst>
      <p:ext uri="{BB962C8B-B14F-4D97-AF65-F5344CB8AC3E}">
        <p14:creationId xmlns:p14="http://schemas.microsoft.com/office/powerpoint/2010/main" val="12407611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strVal val="#ppt_w*0.70"/>
                                          </p:val>
                                        </p:tav>
                                        <p:tav tm="100000">
                                          <p:val>
                                            <p:strVal val="#ppt_w"/>
                                          </p:val>
                                        </p:tav>
                                      </p:tavLst>
                                    </p:anim>
                                    <p:anim calcmode="lin" valueType="num">
                                      <p:cBhvr>
                                        <p:cTn id="15" dur="1000" fill="hold"/>
                                        <p:tgtEl>
                                          <p:spTgt spid="4"/>
                                        </p:tgtEl>
                                        <p:attrNameLst>
                                          <p:attrName>ppt_h</p:attrName>
                                        </p:attrNameLst>
                                      </p:cBhvr>
                                      <p:tavLst>
                                        <p:tav tm="0">
                                          <p:val>
                                            <p:strVal val="#ppt_h"/>
                                          </p:val>
                                        </p:tav>
                                        <p:tav tm="100000">
                                          <p:val>
                                            <p:strVal val="#ppt_h"/>
                                          </p:val>
                                        </p:tav>
                                      </p:tavLst>
                                    </p:anim>
                                    <p:animEffect transition="in" filter="fade">
                                      <p:cBhvr>
                                        <p:cTn id="16" dur="1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bg/>
                                          </p:spTgt>
                                        </p:tgtEl>
                                        <p:attrNameLst>
                                          <p:attrName>style.visibility</p:attrName>
                                        </p:attrNameLst>
                                      </p:cBhvr>
                                      <p:to>
                                        <p:strVal val="visible"/>
                                      </p:to>
                                    </p:set>
                                    <p:anim calcmode="lin" valueType="num">
                                      <p:cBhvr>
                                        <p:cTn id="21" dur="1000" fill="hold"/>
                                        <p:tgtEl>
                                          <p:spTgt spid="3">
                                            <p:bg/>
                                          </p:spTgt>
                                        </p:tgtEl>
                                        <p:attrNameLst>
                                          <p:attrName>ppt_w</p:attrName>
                                        </p:attrNameLst>
                                      </p:cBhvr>
                                      <p:tavLst>
                                        <p:tav tm="0">
                                          <p:val>
                                            <p:strVal val="#ppt_w*0.70"/>
                                          </p:val>
                                        </p:tav>
                                        <p:tav tm="100000">
                                          <p:val>
                                            <p:strVal val="#ppt_w"/>
                                          </p:val>
                                        </p:tav>
                                      </p:tavLst>
                                    </p:anim>
                                    <p:anim calcmode="lin" valueType="num">
                                      <p:cBhvr>
                                        <p:cTn id="22" dur="1000" fill="hold"/>
                                        <p:tgtEl>
                                          <p:spTgt spid="3">
                                            <p:bg/>
                                          </p:spTgt>
                                        </p:tgtEl>
                                        <p:attrNameLst>
                                          <p:attrName>ppt_h</p:attrName>
                                        </p:attrNameLst>
                                      </p:cBhvr>
                                      <p:tavLst>
                                        <p:tav tm="0">
                                          <p:val>
                                            <p:strVal val="#ppt_h"/>
                                          </p:val>
                                        </p:tav>
                                        <p:tav tm="100000">
                                          <p:val>
                                            <p:strVal val="#ppt_h"/>
                                          </p:val>
                                        </p:tav>
                                      </p:tavLst>
                                    </p:anim>
                                    <p:animEffect transition="in" filter="fade">
                                      <p:cBhvr>
                                        <p:cTn id="23" dur="1000"/>
                                        <p:tgtEl>
                                          <p:spTgt spid="3">
                                            <p:bg/>
                                          </p:spTgt>
                                        </p:tgtEl>
                                      </p:cBhvr>
                                    </p:animEffect>
                                  </p:childTnLst>
                                </p:cTn>
                              </p:par>
                              <p:par>
                                <p:cTn id="24" presetID="55" presetClass="entr" presetSubtype="0" fill="hold" grpId="0" nodeType="with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p:cTn id="26"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7"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 calcmode="lin" valueType="num">
                                      <p:cBhvr>
                                        <p:cTn id="33"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34"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35" dur="1000"/>
                                        <p:tgtEl>
                                          <p:spTgt spid="3">
                                            <p:txEl>
                                              <p:pRg st="9" end="9"/>
                                            </p:txEl>
                                          </p:spTgt>
                                        </p:tgtEl>
                                      </p:cBhvr>
                                    </p:animEffect>
                                  </p:childTnLst>
                                </p:cTn>
                              </p:par>
                              <p:par>
                                <p:cTn id="36" presetID="55" presetClass="entr" presetSubtype="0" fill="hold" grpId="0" nodeType="withEffect">
                                  <p:stCondLst>
                                    <p:cond delay="0"/>
                                  </p:stCondLst>
                                  <p:childTnLst>
                                    <p:set>
                                      <p:cBhvr>
                                        <p:cTn id="37" dur="1" fill="hold">
                                          <p:stCondLst>
                                            <p:cond delay="0"/>
                                          </p:stCondLst>
                                        </p:cTn>
                                        <p:tgtEl>
                                          <p:spTgt spid="45"/>
                                        </p:tgtEl>
                                        <p:attrNameLst>
                                          <p:attrName>style.visibility</p:attrName>
                                        </p:attrNameLst>
                                      </p:cBhvr>
                                      <p:to>
                                        <p:strVal val="visible"/>
                                      </p:to>
                                    </p:set>
                                    <p:anim calcmode="lin" valueType="num">
                                      <p:cBhvr>
                                        <p:cTn id="38" dur="1000" fill="hold"/>
                                        <p:tgtEl>
                                          <p:spTgt spid="45"/>
                                        </p:tgtEl>
                                        <p:attrNameLst>
                                          <p:attrName>ppt_w</p:attrName>
                                        </p:attrNameLst>
                                      </p:cBhvr>
                                      <p:tavLst>
                                        <p:tav tm="0">
                                          <p:val>
                                            <p:strVal val="#ppt_w*0.70"/>
                                          </p:val>
                                        </p:tav>
                                        <p:tav tm="100000">
                                          <p:val>
                                            <p:strVal val="#ppt_w"/>
                                          </p:val>
                                        </p:tav>
                                      </p:tavLst>
                                    </p:anim>
                                    <p:anim calcmode="lin" valueType="num">
                                      <p:cBhvr>
                                        <p:cTn id="39" dur="1000" fill="hold"/>
                                        <p:tgtEl>
                                          <p:spTgt spid="45"/>
                                        </p:tgtEl>
                                        <p:attrNameLst>
                                          <p:attrName>ppt_h</p:attrName>
                                        </p:attrNameLst>
                                      </p:cBhvr>
                                      <p:tavLst>
                                        <p:tav tm="0">
                                          <p:val>
                                            <p:strVal val="#ppt_h"/>
                                          </p:val>
                                        </p:tav>
                                        <p:tav tm="100000">
                                          <p:val>
                                            <p:strVal val="#ppt_h"/>
                                          </p:val>
                                        </p:tav>
                                      </p:tavLst>
                                    </p:anim>
                                    <p:animEffect transition="in" filter="fade">
                                      <p:cBhvr>
                                        <p:cTn id="40" dur="1000"/>
                                        <p:tgtEl>
                                          <p:spTgt spid="45"/>
                                        </p:tgtEl>
                                      </p:cBhvr>
                                    </p:animEffect>
                                  </p:childTnLst>
                                </p:cTn>
                              </p:par>
                            </p:childTnLst>
                          </p:cTn>
                        </p:par>
                      </p:childTnLst>
                    </p:cTn>
                  </p:par>
                  <p:par>
                    <p:cTn id="41" fill="hold">
                      <p:stCondLst>
                        <p:cond delay="indefinite"/>
                      </p:stCondLst>
                      <p:childTnLst>
                        <p:par>
                          <p:cTn id="42" fill="hold">
                            <p:stCondLst>
                              <p:cond delay="0"/>
                            </p:stCondLst>
                            <p:childTnLst>
                              <p:par>
                                <p:cTn id="43" presetID="55" presetClass="entr" presetSubtype="0" fill="hold" grpId="0"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p:cTn id="45" dur="1000" fill="hold"/>
                                        <p:tgtEl>
                                          <p:spTgt spid="3">
                                            <p:txEl>
                                              <p:pRg st="10" end="10"/>
                                            </p:txEl>
                                          </p:spTgt>
                                        </p:tgtEl>
                                        <p:attrNameLst>
                                          <p:attrName>ppt_w</p:attrName>
                                        </p:attrNameLst>
                                      </p:cBhvr>
                                      <p:tavLst>
                                        <p:tav tm="0">
                                          <p:val>
                                            <p:strVal val="#ppt_w*0.70"/>
                                          </p:val>
                                        </p:tav>
                                        <p:tav tm="100000">
                                          <p:val>
                                            <p:strVal val="#ppt_w"/>
                                          </p:val>
                                        </p:tav>
                                      </p:tavLst>
                                    </p:anim>
                                    <p:anim calcmode="lin" valueType="num">
                                      <p:cBhvr>
                                        <p:cTn id="46"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47" dur="1000"/>
                                        <p:tgtEl>
                                          <p:spTgt spid="3">
                                            <p:txEl>
                                              <p:pRg st="10" end="10"/>
                                            </p:txEl>
                                          </p:spTgt>
                                        </p:tgtEl>
                                      </p:cBhvr>
                                    </p:animEffect>
                                  </p:childTnLst>
                                </p:cTn>
                              </p:par>
                              <p:par>
                                <p:cTn id="48" presetID="55" presetClass="entr" presetSubtype="0" fill="hold" grpId="0" nodeType="withEffect">
                                  <p:stCondLst>
                                    <p:cond delay="0"/>
                                  </p:stCondLst>
                                  <p:childTnLst>
                                    <p:set>
                                      <p:cBhvr>
                                        <p:cTn id="49" dur="1" fill="hold">
                                          <p:stCondLst>
                                            <p:cond delay="0"/>
                                          </p:stCondLst>
                                        </p:cTn>
                                        <p:tgtEl>
                                          <p:spTgt spid="47"/>
                                        </p:tgtEl>
                                        <p:attrNameLst>
                                          <p:attrName>style.visibility</p:attrName>
                                        </p:attrNameLst>
                                      </p:cBhvr>
                                      <p:to>
                                        <p:strVal val="visible"/>
                                      </p:to>
                                    </p:set>
                                    <p:anim calcmode="lin" valueType="num">
                                      <p:cBhvr>
                                        <p:cTn id="50" dur="1000" fill="hold"/>
                                        <p:tgtEl>
                                          <p:spTgt spid="47"/>
                                        </p:tgtEl>
                                        <p:attrNameLst>
                                          <p:attrName>ppt_w</p:attrName>
                                        </p:attrNameLst>
                                      </p:cBhvr>
                                      <p:tavLst>
                                        <p:tav tm="0">
                                          <p:val>
                                            <p:strVal val="#ppt_w*0.70"/>
                                          </p:val>
                                        </p:tav>
                                        <p:tav tm="100000">
                                          <p:val>
                                            <p:strVal val="#ppt_w"/>
                                          </p:val>
                                        </p:tav>
                                      </p:tavLst>
                                    </p:anim>
                                    <p:anim calcmode="lin" valueType="num">
                                      <p:cBhvr>
                                        <p:cTn id="51" dur="1000" fill="hold"/>
                                        <p:tgtEl>
                                          <p:spTgt spid="47"/>
                                        </p:tgtEl>
                                        <p:attrNameLst>
                                          <p:attrName>ppt_h</p:attrName>
                                        </p:attrNameLst>
                                      </p:cBhvr>
                                      <p:tavLst>
                                        <p:tav tm="0">
                                          <p:val>
                                            <p:strVal val="#ppt_h"/>
                                          </p:val>
                                        </p:tav>
                                        <p:tav tm="100000">
                                          <p:val>
                                            <p:strVal val="#ppt_h"/>
                                          </p:val>
                                        </p:tav>
                                      </p:tavLst>
                                    </p:anim>
                                    <p:animEffect transition="in" filter="fade">
                                      <p:cBhvr>
                                        <p:cTn id="52" dur="1000"/>
                                        <p:tgtEl>
                                          <p:spTgt spid="47"/>
                                        </p:tgtEl>
                                      </p:cBhvr>
                                    </p:animEffect>
                                  </p:childTnLst>
                                </p:cTn>
                              </p:par>
                            </p:childTnLst>
                          </p:cTn>
                        </p:par>
                      </p:childTnLst>
                    </p:cTn>
                  </p:par>
                  <p:par>
                    <p:cTn id="53" fill="hold">
                      <p:stCondLst>
                        <p:cond delay="indefinite"/>
                      </p:stCondLst>
                      <p:childTnLst>
                        <p:par>
                          <p:cTn id="54" fill="hold">
                            <p:stCondLst>
                              <p:cond delay="0"/>
                            </p:stCondLst>
                            <p:childTnLst>
                              <p:par>
                                <p:cTn id="55" presetID="55"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p:cTn id="57" dur="1000" fill="hold"/>
                                        <p:tgtEl>
                                          <p:spTgt spid="3">
                                            <p:txEl>
                                              <p:pRg st="11" end="11"/>
                                            </p:txEl>
                                          </p:spTgt>
                                        </p:tgtEl>
                                        <p:attrNameLst>
                                          <p:attrName>ppt_w</p:attrName>
                                        </p:attrNameLst>
                                      </p:cBhvr>
                                      <p:tavLst>
                                        <p:tav tm="0">
                                          <p:val>
                                            <p:strVal val="#ppt_w*0.70"/>
                                          </p:val>
                                        </p:tav>
                                        <p:tav tm="100000">
                                          <p:val>
                                            <p:strVal val="#ppt_w"/>
                                          </p:val>
                                        </p:tav>
                                      </p:tavLst>
                                    </p:anim>
                                    <p:anim calcmode="lin" valueType="num">
                                      <p:cBhvr>
                                        <p:cTn id="58" dur="1000" fill="hold"/>
                                        <p:tgtEl>
                                          <p:spTgt spid="3">
                                            <p:txEl>
                                              <p:pRg st="11" end="11"/>
                                            </p:txEl>
                                          </p:spTgt>
                                        </p:tgtEl>
                                        <p:attrNameLst>
                                          <p:attrName>ppt_h</p:attrName>
                                        </p:attrNameLst>
                                      </p:cBhvr>
                                      <p:tavLst>
                                        <p:tav tm="0">
                                          <p:val>
                                            <p:strVal val="#ppt_h"/>
                                          </p:val>
                                        </p:tav>
                                        <p:tav tm="100000">
                                          <p:val>
                                            <p:strVal val="#ppt_h"/>
                                          </p:val>
                                        </p:tav>
                                      </p:tavLst>
                                    </p:anim>
                                    <p:animEffect transition="in" filter="fade">
                                      <p:cBhvr>
                                        <p:cTn id="59" dur="1000"/>
                                        <p:tgtEl>
                                          <p:spTgt spid="3">
                                            <p:txEl>
                                              <p:pRg st="11" end="11"/>
                                            </p:txEl>
                                          </p:spTgt>
                                        </p:tgtEl>
                                      </p:cBhvr>
                                    </p:animEffect>
                                  </p:childTnLst>
                                </p:cTn>
                              </p:par>
                              <p:par>
                                <p:cTn id="60" presetID="55" presetClass="entr" presetSubtype="0" fill="hold" grpId="0" nodeType="withEffect">
                                  <p:stCondLst>
                                    <p:cond delay="0"/>
                                  </p:stCondLst>
                                  <p:childTnLst>
                                    <p:set>
                                      <p:cBhvr>
                                        <p:cTn id="61" dur="1" fill="hold">
                                          <p:stCondLst>
                                            <p:cond delay="0"/>
                                          </p:stCondLst>
                                        </p:cTn>
                                        <p:tgtEl>
                                          <p:spTgt spid="46"/>
                                        </p:tgtEl>
                                        <p:attrNameLst>
                                          <p:attrName>style.visibility</p:attrName>
                                        </p:attrNameLst>
                                      </p:cBhvr>
                                      <p:to>
                                        <p:strVal val="visible"/>
                                      </p:to>
                                    </p:set>
                                    <p:anim calcmode="lin" valueType="num">
                                      <p:cBhvr>
                                        <p:cTn id="62" dur="1000" fill="hold"/>
                                        <p:tgtEl>
                                          <p:spTgt spid="46"/>
                                        </p:tgtEl>
                                        <p:attrNameLst>
                                          <p:attrName>ppt_w</p:attrName>
                                        </p:attrNameLst>
                                      </p:cBhvr>
                                      <p:tavLst>
                                        <p:tav tm="0">
                                          <p:val>
                                            <p:strVal val="#ppt_w*0.70"/>
                                          </p:val>
                                        </p:tav>
                                        <p:tav tm="100000">
                                          <p:val>
                                            <p:strVal val="#ppt_w"/>
                                          </p:val>
                                        </p:tav>
                                      </p:tavLst>
                                    </p:anim>
                                    <p:anim calcmode="lin" valueType="num">
                                      <p:cBhvr>
                                        <p:cTn id="63" dur="1000" fill="hold"/>
                                        <p:tgtEl>
                                          <p:spTgt spid="46"/>
                                        </p:tgtEl>
                                        <p:attrNameLst>
                                          <p:attrName>ppt_h</p:attrName>
                                        </p:attrNameLst>
                                      </p:cBhvr>
                                      <p:tavLst>
                                        <p:tav tm="0">
                                          <p:val>
                                            <p:strVal val="#ppt_h"/>
                                          </p:val>
                                        </p:tav>
                                        <p:tav tm="100000">
                                          <p:val>
                                            <p:strVal val="#ppt_h"/>
                                          </p:val>
                                        </p:tav>
                                      </p:tavLst>
                                    </p:anim>
                                    <p:animEffect transition="in" filter="fade">
                                      <p:cBhvr>
                                        <p:cTn id="64" dur="1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5" grpId="0"/>
      <p:bldP spid="46" grpId="0"/>
      <p:bldP spid="4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
          <p:cNvSpPr txBox="1">
            <a:spLocks noChangeArrowheads="1"/>
          </p:cNvSpPr>
          <p:nvPr/>
        </p:nvSpPr>
        <p:spPr bwMode="auto">
          <a:xfrm>
            <a:off x="2339975" y="333375"/>
            <a:ext cx="281463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de-CH" sz="2000" b="1" i="1" dirty="0" err="1">
                <a:solidFill>
                  <a:schemeClr val="bg1"/>
                </a:solidFill>
              </a:rPr>
              <a:t>Children</a:t>
            </a:r>
            <a:r>
              <a:rPr lang="de-CH" sz="2000" b="1" i="1" dirty="0">
                <a:solidFill>
                  <a:schemeClr val="bg1"/>
                </a:solidFill>
              </a:rPr>
              <a:t> </a:t>
            </a:r>
            <a:r>
              <a:rPr lang="de-CH" sz="2000" b="1" i="1" dirty="0" err="1">
                <a:solidFill>
                  <a:schemeClr val="bg1"/>
                </a:solidFill>
              </a:rPr>
              <a:t>and</a:t>
            </a:r>
            <a:r>
              <a:rPr lang="de-CH" sz="2000" b="1" i="1" dirty="0">
                <a:solidFill>
                  <a:schemeClr val="bg1"/>
                </a:solidFill>
              </a:rPr>
              <a:t> </a:t>
            </a:r>
            <a:r>
              <a:rPr lang="de-CH" sz="2000" b="1" i="1" dirty="0" err="1">
                <a:solidFill>
                  <a:schemeClr val="bg1"/>
                </a:solidFill>
              </a:rPr>
              <a:t>youth</a:t>
            </a:r>
            <a:endParaRPr lang="de-CH" sz="2000" b="1" i="1" dirty="0">
              <a:solidFill>
                <a:schemeClr val="bg1"/>
              </a:solidFill>
            </a:endParaRPr>
          </a:p>
        </p:txBody>
      </p:sp>
      <p:sp>
        <p:nvSpPr>
          <p:cNvPr id="8" name="Text Box 5"/>
          <p:cNvSpPr txBox="1">
            <a:spLocks noChangeArrowheads="1"/>
          </p:cNvSpPr>
          <p:nvPr/>
        </p:nvSpPr>
        <p:spPr bwMode="auto">
          <a:xfrm>
            <a:off x="2411413" y="765175"/>
            <a:ext cx="1922321" cy="40011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de-CH" sz="2000" b="1" dirty="0" err="1">
                <a:solidFill>
                  <a:srgbClr val="FFFF00"/>
                </a:solidFill>
              </a:rPr>
              <a:t>Radical</a:t>
            </a:r>
            <a:r>
              <a:rPr lang="de-CH" sz="2000" b="1" dirty="0">
                <a:solidFill>
                  <a:srgbClr val="FFFF00"/>
                </a:solidFill>
              </a:rPr>
              <a:t> </a:t>
            </a:r>
            <a:r>
              <a:rPr lang="de-CH" sz="2000" b="1" dirty="0" err="1">
                <a:solidFill>
                  <a:srgbClr val="FFFF00"/>
                </a:solidFill>
              </a:rPr>
              <a:t>action</a:t>
            </a:r>
            <a:endParaRPr lang="de-CH" sz="2000" b="1" dirty="0">
              <a:solidFill>
                <a:srgbClr val="FFFF00"/>
              </a:solidFill>
            </a:endParaRPr>
          </a:p>
        </p:txBody>
      </p:sp>
      <p:sp>
        <p:nvSpPr>
          <p:cNvPr id="9" name="Text Box 6"/>
          <p:cNvSpPr txBox="1">
            <a:spLocks noChangeArrowheads="1"/>
          </p:cNvSpPr>
          <p:nvPr/>
        </p:nvSpPr>
        <p:spPr bwMode="auto">
          <a:xfrm>
            <a:off x="2411413" y="1196975"/>
            <a:ext cx="2533322"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457200" indent="-4572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FontTx/>
              <a:buAutoNum type="arabicPeriod"/>
            </a:pPr>
            <a:r>
              <a:rPr lang="fr-CH" sz="2000" dirty="0" err="1">
                <a:solidFill>
                  <a:schemeClr val="bg1"/>
                </a:solidFill>
                <a:latin typeface="Calibri" charset="0"/>
              </a:rPr>
              <a:t>Weigh</a:t>
            </a:r>
            <a:r>
              <a:rPr lang="fr-CH" sz="2000" dirty="0">
                <a:solidFill>
                  <a:schemeClr val="bg1"/>
                </a:solidFill>
                <a:latin typeface="Calibri" charset="0"/>
              </a:rPr>
              <a:t> and impact</a:t>
            </a:r>
            <a:endParaRPr lang="de-CH" sz="2000" dirty="0">
              <a:solidFill>
                <a:schemeClr val="bg1"/>
              </a:solidFill>
              <a:latin typeface="Calibri" charset="0"/>
            </a:endParaRPr>
          </a:p>
          <a:p>
            <a:pPr eaLnBrk="1" hangingPunct="1">
              <a:buFontTx/>
              <a:buAutoNum type="arabicPeriod"/>
            </a:pPr>
            <a:r>
              <a:rPr lang="fr-CH" sz="2000" dirty="0">
                <a:solidFill>
                  <a:schemeClr val="bg1"/>
                </a:solidFill>
                <a:latin typeface="Calibri" charset="0"/>
              </a:rPr>
              <a:t>Out of tradition</a:t>
            </a:r>
            <a:endParaRPr lang="de-CH" sz="2000" dirty="0">
              <a:solidFill>
                <a:schemeClr val="bg1"/>
              </a:solidFill>
              <a:latin typeface="Calibri" charset="0"/>
            </a:endParaRPr>
          </a:p>
          <a:p>
            <a:pPr eaLnBrk="1" hangingPunct="1">
              <a:buFontTx/>
              <a:buAutoNum type="arabicPeriod"/>
            </a:pPr>
            <a:r>
              <a:rPr lang="de-CH" sz="2000" dirty="0" err="1">
                <a:solidFill>
                  <a:schemeClr val="bg1"/>
                </a:solidFill>
                <a:latin typeface="Calibri" charset="0"/>
              </a:rPr>
              <a:t>Prophetic</a:t>
            </a:r>
            <a:r>
              <a:rPr lang="de-CH" sz="2000" dirty="0">
                <a:solidFill>
                  <a:schemeClr val="bg1"/>
                </a:solidFill>
                <a:latin typeface="Calibri" charset="0"/>
              </a:rPr>
              <a:t> </a:t>
            </a:r>
            <a:r>
              <a:rPr lang="de-CH" sz="2000" dirty="0" err="1">
                <a:solidFill>
                  <a:schemeClr val="bg1"/>
                </a:solidFill>
                <a:latin typeface="Calibri" charset="0"/>
              </a:rPr>
              <a:t>edge</a:t>
            </a:r>
            <a:endParaRPr lang="de-CH" sz="2000" dirty="0">
              <a:solidFill>
                <a:schemeClr val="bg1"/>
              </a:solidFill>
              <a:latin typeface="Calibri" charset="0"/>
            </a:endParaRPr>
          </a:p>
        </p:txBody>
      </p:sp>
      <p:sp>
        <p:nvSpPr>
          <p:cNvPr id="10" name="Text Box 7"/>
          <p:cNvSpPr txBox="1">
            <a:spLocks noChangeArrowheads="1"/>
          </p:cNvSpPr>
          <p:nvPr/>
        </p:nvSpPr>
        <p:spPr bwMode="auto">
          <a:xfrm>
            <a:off x="2411413" y="2349500"/>
            <a:ext cx="2478564"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de-CH" sz="2000" b="1" i="1" dirty="0" err="1">
                <a:solidFill>
                  <a:schemeClr val="bg1"/>
                </a:solidFill>
              </a:rPr>
              <a:t>Parents</a:t>
            </a:r>
            <a:r>
              <a:rPr lang="de-CH" sz="2000" b="1" i="1" dirty="0">
                <a:solidFill>
                  <a:schemeClr val="bg1"/>
                </a:solidFill>
              </a:rPr>
              <a:t> </a:t>
            </a:r>
            <a:r>
              <a:rPr lang="de-CH" sz="2000" b="1" i="1" dirty="0" err="1">
                <a:solidFill>
                  <a:schemeClr val="bg1"/>
                </a:solidFill>
              </a:rPr>
              <a:t>and</a:t>
            </a:r>
            <a:r>
              <a:rPr lang="de-CH" sz="2000" b="1" i="1" dirty="0">
                <a:solidFill>
                  <a:schemeClr val="bg1"/>
                </a:solidFill>
              </a:rPr>
              <a:t> </a:t>
            </a:r>
            <a:r>
              <a:rPr lang="de-CH" sz="2000" b="1" i="1" dirty="0" err="1">
                <a:solidFill>
                  <a:schemeClr val="bg1"/>
                </a:solidFill>
              </a:rPr>
              <a:t>adults</a:t>
            </a:r>
            <a:endParaRPr lang="de-CH" sz="2000" b="1" i="1" dirty="0">
              <a:solidFill>
                <a:schemeClr val="bg1"/>
              </a:solidFill>
            </a:endParaRPr>
          </a:p>
        </p:txBody>
      </p:sp>
      <p:sp>
        <p:nvSpPr>
          <p:cNvPr id="11" name="Text Box 8"/>
          <p:cNvSpPr txBox="1">
            <a:spLocks noChangeArrowheads="1"/>
          </p:cNvSpPr>
          <p:nvPr/>
        </p:nvSpPr>
        <p:spPr bwMode="auto">
          <a:xfrm>
            <a:off x="2411412" y="2781300"/>
            <a:ext cx="4124717" cy="40011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de-CH" sz="2000" b="1" dirty="0">
                <a:solidFill>
                  <a:srgbClr val="FFFF00"/>
                </a:solidFill>
              </a:rPr>
              <a:t>Models </a:t>
            </a:r>
            <a:r>
              <a:rPr lang="de-CH" sz="2000" b="1" dirty="0" err="1">
                <a:solidFill>
                  <a:srgbClr val="FFFF00"/>
                </a:solidFill>
              </a:rPr>
              <a:t>of</a:t>
            </a:r>
            <a:r>
              <a:rPr lang="de-CH" sz="2000" b="1" dirty="0">
                <a:solidFill>
                  <a:srgbClr val="FFFF00"/>
                </a:solidFill>
              </a:rPr>
              <a:t> </a:t>
            </a:r>
            <a:r>
              <a:rPr lang="de-CH" sz="2000" b="1" dirty="0" err="1">
                <a:solidFill>
                  <a:srgbClr val="FFFF00"/>
                </a:solidFill>
              </a:rPr>
              <a:t>trust</a:t>
            </a:r>
            <a:r>
              <a:rPr lang="de-CH" sz="2000" b="1" dirty="0">
                <a:solidFill>
                  <a:srgbClr val="FFFF00"/>
                </a:solidFill>
              </a:rPr>
              <a:t> in </a:t>
            </a:r>
            <a:r>
              <a:rPr lang="de-CH" sz="2000" b="1" dirty="0" err="1">
                <a:solidFill>
                  <a:srgbClr val="FFFF00"/>
                </a:solidFill>
              </a:rPr>
              <a:t>God</a:t>
            </a:r>
            <a:endParaRPr lang="de-CH" sz="2000" b="1" dirty="0">
              <a:solidFill>
                <a:srgbClr val="FFFF00"/>
              </a:solidFill>
            </a:endParaRPr>
          </a:p>
        </p:txBody>
      </p:sp>
      <p:sp>
        <p:nvSpPr>
          <p:cNvPr id="12" name="Text Box 9"/>
          <p:cNvSpPr txBox="1">
            <a:spLocks noChangeArrowheads="1"/>
          </p:cNvSpPr>
          <p:nvPr/>
        </p:nvSpPr>
        <p:spPr bwMode="auto">
          <a:xfrm>
            <a:off x="2411413" y="3213100"/>
            <a:ext cx="6417010"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457200" indent="-4572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FontTx/>
              <a:buAutoNum type="arabicPeriod"/>
            </a:pPr>
            <a:r>
              <a:rPr lang="de-CH" sz="2000" dirty="0" err="1">
                <a:solidFill>
                  <a:schemeClr val="bg1"/>
                </a:solidFill>
                <a:latin typeface="Calibri" charset="0"/>
              </a:rPr>
              <a:t>Shaft</a:t>
            </a:r>
            <a:r>
              <a:rPr lang="de-CH" sz="2000" dirty="0">
                <a:solidFill>
                  <a:schemeClr val="bg1"/>
                </a:solidFill>
                <a:latin typeface="Calibri" charset="0"/>
              </a:rPr>
              <a:t> = </a:t>
            </a:r>
            <a:r>
              <a:rPr lang="de-CH" sz="2000" dirty="0" err="1">
                <a:solidFill>
                  <a:schemeClr val="bg1"/>
                </a:solidFill>
                <a:latin typeface="Calibri" charset="0"/>
              </a:rPr>
              <a:t>direction</a:t>
            </a:r>
            <a:r>
              <a:rPr lang="de-CH" sz="2000" dirty="0">
                <a:solidFill>
                  <a:schemeClr val="bg1"/>
                </a:solidFill>
                <a:latin typeface="Calibri" charset="0"/>
              </a:rPr>
              <a:t> </a:t>
            </a:r>
          </a:p>
          <a:p>
            <a:pPr eaLnBrk="1" hangingPunct="1">
              <a:buFontTx/>
              <a:buAutoNum type="arabicPeriod"/>
            </a:pPr>
            <a:r>
              <a:rPr lang="en-GB" sz="2000" dirty="0">
                <a:solidFill>
                  <a:schemeClr val="bg1"/>
                </a:solidFill>
                <a:latin typeface="Calibri" charset="0"/>
              </a:rPr>
              <a:t>Passing on how to trust and obey </a:t>
            </a:r>
          </a:p>
          <a:p>
            <a:pPr eaLnBrk="1" hangingPunct="1">
              <a:buFontTx/>
              <a:buAutoNum type="arabicPeriod"/>
            </a:pPr>
            <a:r>
              <a:rPr lang="en-GB" sz="2000" dirty="0">
                <a:solidFill>
                  <a:schemeClr val="bg1"/>
                </a:solidFill>
                <a:latin typeface="Calibri" charset="0"/>
              </a:rPr>
              <a:t>Facilitators – </a:t>
            </a:r>
            <a:r>
              <a:rPr lang="en-GB" sz="2000" dirty="0" err="1">
                <a:solidFill>
                  <a:schemeClr val="bg1"/>
                </a:solidFill>
                <a:latin typeface="Calibri" charset="0"/>
              </a:rPr>
              <a:t>ressources</a:t>
            </a:r>
            <a:r>
              <a:rPr lang="en-GB" sz="2000" dirty="0">
                <a:solidFill>
                  <a:schemeClr val="bg1"/>
                </a:solidFill>
                <a:latin typeface="Calibri" charset="0"/>
              </a:rPr>
              <a:t>, strategy, understanding</a:t>
            </a:r>
            <a:r>
              <a:rPr lang="de-CH" sz="2000" dirty="0">
                <a:solidFill>
                  <a:schemeClr val="bg1"/>
                </a:solidFill>
                <a:latin typeface="Calibri" charset="0"/>
              </a:rPr>
              <a:t> </a:t>
            </a:r>
          </a:p>
        </p:txBody>
      </p:sp>
      <p:sp>
        <p:nvSpPr>
          <p:cNvPr id="13" name="Text Box 10"/>
          <p:cNvSpPr txBox="1">
            <a:spLocks noChangeArrowheads="1"/>
          </p:cNvSpPr>
          <p:nvPr/>
        </p:nvSpPr>
        <p:spPr bwMode="auto">
          <a:xfrm>
            <a:off x="2411413" y="4555834"/>
            <a:ext cx="1936749"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GB" sz="2000" b="1" i="1" dirty="0">
                <a:solidFill>
                  <a:schemeClr val="bg1"/>
                </a:solidFill>
              </a:rPr>
              <a:t>Grandparents</a:t>
            </a:r>
            <a:r>
              <a:rPr lang="de-CH" sz="2000" b="1" i="1" dirty="0">
                <a:solidFill>
                  <a:schemeClr val="bg1"/>
                </a:solidFill>
              </a:rPr>
              <a:t> </a:t>
            </a:r>
          </a:p>
        </p:txBody>
      </p:sp>
      <p:sp>
        <p:nvSpPr>
          <p:cNvPr id="14" name="Text Box 11"/>
          <p:cNvSpPr txBox="1">
            <a:spLocks noChangeArrowheads="1"/>
          </p:cNvSpPr>
          <p:nvPr/>
        </p:nvSpPr>
        <p:spPr bwMode="auto">
          <a:xfrm>
            <a:off x="2484438" y="5054481"/>
            <a:ext cx="3692036" cy="40011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de-CH" sz="2000" b="1" dirty="0" err="1">
                <a:solidFill>
                  <a:srgbClr val="FFFF00"/>
                </a:solidFill>
              </a:rPr>
              <a:t>Encouragement</a:t>
            </a:r>
            <a:r>
              <a:rPr lang="de-CH" sz="2000" b="1" dirty="0">
                <a:solidFill>
                  <a:srgbClr val="FFFF00"/>
                </a:solidFill>
              </a:rPr>
              <a:t> </a:t>
            </a:r>
            <a:r>
              <a:rPr lang="de-CH" sz="2000" b="1" dirty="0" err="1">
                <a:solidFill>
                  <a:srgbClr val="FFFF00"/>
                </a:solidFill>
              </a:rPr>
              <a:t>and</a:t>
            </a:r>
            <a:r>
              <a:rPr lang="de-CH" sz="2000" b="1" dirty="0">
                <a:solidFill>
                  <a:srgbClr val="FFFF00"/>
                </a:solidFill>
              </a:rPr>
              <a:t> </a:t>
            </a:r>
            <a:r>
              <a:rPr lang="de-CH" sz="2000" b="1" dirty="0" err="1">
                <a:solidFill>
                  <a:srgbClr val="FFFF00"/>
                </a:solidFill>
              </a:rPr>
              <a:t>counsel</a:t>
            </a:r>
            <a:endParaRPr lang="de-CH" sz="2000" b="1" dirty="0">
              <a:solidFill>
                <a:srgbClr val="FFFF00"/>
              </a:solidFill>
            </a:endParaRPr>
          </a:p>
        </p:txBody>
      </p:sp>
      <p:sp>
        <p:nvSpPr>
          <p:cNvPr id="15" name="Text Box 12"/>
          <p:cNvSpPr txBox="1">
            <a:spLocks noChangeArrowheads="1"/>
          </p:cNvSpPr>
          <p:nvPr/>
        </p:nvSpPr>
        <p:spPr bwMode="auto">
          <a:xfrm>
            <a:off x="2484438" y="5454591"/>
            <a:ext cx="3791744"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457200" indent="-4572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FontTx/>
              <a:buAutoNum type="arabicPeriod"/>
            </a:pPr>
            <a:r>
              <a:rPr lang="de-CH" sz="2000" dirty="0" err="1">
                <a:solidFill>
                  <a:schemeClr val="bg1"/>
                </a:solidFill>
                <a:latin typeface="Calibri" charset="0"/>
              </a:rPr>
              <a:t>Feathers</a:t>
            </a:r>
            <a:r>
              <a:rPr lang="de-CH" sz="2000" dirty="0">
                <a:solidFill>
                  <a:schemeClr val="bg1"/>
                </a:solidFill>
                <a:latin typeface="Calibri" charset="0"/>
              </a:rPr>
              <a:t> = </a:t>
            </a:r>
            <a:r>
              <a:rPr lang="de-CH" sz="2000" dirty="0" err="1">
                <a:solidFill>
                  <a:schemeClr val="bg1"/>
                </a:solidFill>
                <a:latin typeface="Calibri" charset="0"/>
              </a:rPr>
              <a:t>balance</a:t>
            </a:r>
            <a:r>
              <a:rPr lang="de-CH" sz="2000" dirty="0">
                <a:solidFill>
                  <a:schemeClr val="bg1"/>
                </a:solidFill>
                <a:latin typeface="Calibri" charset="0"/>
              </a:rPr>
              <a:t>  </a:t>
            </a:r>
          </a:p>
          <a:p>
            <a:pPr eaLnBrk="1" hangingPunct="1">
              <a:buFontTx/>
              <a:buAutoNum type="arabicPeriod"/>
            </a:pPr>
            <a:r>
              <a:rPr lang="de-CH" sz="2000" dirty="0" err="1">
                <a:solidFill>
                  <a:schemeClr val="bg1"/>
                </a:solidFill>
                <a:latin typeface="Calibri" charset="0"/>
              </a:rPr>
              <a:t>Stability</a:t>
            </a:r>
            <a:r>
              <a:rPr lang="de-CH" sz="2000" dirty="0">
                <a:solidFill>
                  <a:schemeClr val="bg1"/>
                </a:solidFill>
                <a:latin typeface="Calibri" charset="0"/>
              </a:rPr>
              <a:t>, </a:t>
            </a:r>
            <a:r>
              <a:rPr lang="de-CH" sz="2000" dirty="0" err="1">
                <a:solidFill>
                  <a:schemeClr val="bg1"/>
                </a:solidFill>
                <a:latin typeface="Calibri" charset="0"/>
              </a:rPr>
              <a:t>wisdom</a:t>
            </a:r>
            <a:r>
              <a:rPr lang="de-CH" sz="2000" dirty="0">
                <a:solidFill>
                  <a:schemeClr val="bg1"/>
                </a:solidFill>
                <a:latin typeface="Calibri" charset="0"/>
              </a:rPr>
              <a:t>, </a:t>
            </a:r>
            <a:r>
              <a:rPr lang="de-CH" sz="2000" dirty="0" err="1">
                <a:solidFill>
                  <a:schemeClr val="bg1"/>
                </a:solidFill>
                <a:latin typeface="Calibri" charset="0"/>
              </a:rPr>
              <a:t>experience</a:t>
            </a:r>
            <a:r>
              <a:rPr lang="de-CH" sz="2000" dirty="0">
                <a:solidFill>
                  <a:schemeClr val="bg1"/>
                </a:solidFill>
                <a:latin typeface="Calibri" charset="0"/>
              </a:rPr>
              <a:t>  </a:t>
            </a:r>
          </a:p>
          <a:p>
            <a:pPr eaLnBrk="1" hangingPunct="1">
              <a:buFontTx/>
              <a:buAutoNum type="arabicPeriod"/>
            </a:pPr>
            <a:r>
              <a:rPr lang="de-CH" sz="2000" dirty="0" err="1">
                <a:solidFill>
                  <a:schemeClr val="bg1"/>
                </a:solidFill>
                <a:latin typeface="Calibri" charset="0"/>
              </a:rPr>
              <a:t>Warriors</a:t>
            </a:r>
            <a:r>
              <a:rPr lang="de-CH" sz="2000" dirty="0">
                <a:solidFill>
                  <a:schemeClr val="bg1"/>
                </a:solidFill>
                <a:latin typeface="Calibri" charset="0"/>
              </a:rPr>
              <a:t> in </a:t>
            </a:r>
            <a:r>
              <a:rPr lang="de-CH" sz="2000" dirty="0" err="1">
                <a:solidFill>
                  <a:schemeClr val="bg1"/>
                </a:solidFill>
                <a:latin typeface="Calibri" charset="0"/>
              </a:rPr>
              <a:t>prayer</a:t>
            </a:r>
            <a:endParaRPr lang="de-CH" sz="2000" dirty="0">
              <a:solidFill>
                <a:schemeClr val="bg1"/>
              </a:solidFill>
              <a:latin typeface="Calibri" charset="0"/>
            </a:endParaRPr>
          </a:p>
        </p:txBody>
      </p:sp>
      <p:grpSp>
        <p:nvGrpSpPr>
          <p:cNvPr id="2" name="Group 15"/>
          <p:cNvGrpSpPr>
            <a:grpSpLocks/>
          </p:cNvGrpSpPr>
          <p:nvPr/>
        </p:nvGrpSpPr>
        <p:grpSpPr bwMode="auto">
          <a:xfrm rot="-7083091">
            <a:off x="-1670843" y="1875631"/>
            <a:ext cx="5561012" cy="3438525"/>
            <a:chOff x="2111" y="1406"/>
            <a:chExt cx="2193" cy="1580"/>
          </a:xfrm>
        </p:grpSpPr>
        <p:sp>
          <p:nvSpPr>
            <p:cNvPr id="29707" name="Freeform 16"/>
            <p:cNvSpPr>
              <a:spLocks/>
            </p:cNvSpPr>
            <p:nvPr/>
          </p:nvSpPr>
          <p:spPr bwMode="auto">
            <a:xfrm>
              <a:off x="2317" y="1686"/>
              <a:ext cx="1048" cy="745"/>
            </a:xfrm>
            <a:custGeom>
              <a:avLst/>
              <a:gdLst>
                <a:gd name="T0" fmla="*/ 0 w 2097"/>
                <a:gd name="T1" fmla="*/ 5 h 1490"/>
                <a:gd name="T2" fmla="*/ 2 w 2097"/>
                <a:gd name="T3" fmla="*/ 0 h 1490"/>
                <a:gd name="T4" fmla="*/ 11 w 2097"/>
                <a:gd name="T5" fmla="*/ 7 h 1490"/>
                <a:gd name="T6" fmla="*/ 48 w 2097"/>
                <a:gd name="T7" fmla="*/ 35 h 1490"/>
                <a:gd name="T8" fmla="*/ 58 w 2097"/>
                <a:gd name="T9" fmla="*/ 39 h 1490"/>
                <a:gd name="T10" fmla="*/ 65 w 2097"/>
                <a:gd name="T11" fmla="*/ 44 h 1490"/>
                <a:gd name="T12" fmla="*/ 60 w 2097"/>
                <a:gd name="T13" fmla="*/ 47 h 1490"/>
                <a:gd name="T14" fmla="*/ 38 w 2097"/>
                <a:gd name="T15" fmla="*/ 34 h 1490"/>
                <a:gd name="T16" fmla="*/ 5 w 2097"/>
                <a:gd name="T17" fmla="*/ 10 h 1490"/>
                <a:gd name="T18" fmla="*/ 0 w 2097"/>
                <a:gd name="T19" fmla="*/ 5 h 1490"/>
                <a:gd name="T20" fmla="*/ 0 w 2097"/>
                <a:gd name="T21" fmla="*/ 5 h 14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097"/>
                <a:gd name="T34" fmla="*/ 0 h 1490"/>
                <a:gd name="T35" fmla="*/ 2097 w 2097"/>
                <a:gd name="T36" fmla="*/ 1490 h 149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097" h="1490">
                  <a:moveTo>
                    <a:pt x="0" y="140"/>
                  </a:moveTo>
                  <a:lnTo>
                    <a:pt x="70" y="0"/>
                  </a:lnTo>
                  <a:lnTo>
                    <a:pt x="372" y="230"/>
                  </a:lnTo>
                  <a:lnTo>
                    <a:pt x="1555" y="1094"/>
                  </a:lnTo>
                  <a:lnTo>
                    <a:pt x="1865" y="1239"/>
                  </a:lnTo>
                  <a:lnTo>
                    <a:pt x="2097" y="1397"/>
                  </a:lnTo>
                  <a:lnTo>
                    <a:pt x="1950" y="1490"/>
                  </a:lnTo>
                  <a:lnTo>
                    <a:pt x="1228" y="1064"/>
                  </a:lnTo>
                  <a:lnTo>
                    <a:pt x="188" y="300"/>
                  </a:lnTo>
                  <a:lnTo>
                    <a:pt x="0" y="140"/>
                  </a:lnTo>
                  <a:close/>
                </a:path>
              </a:pathLst>
            </a:custGeom>
            <a:solidFill>
              <a:srgbClr val="FFE0B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08" name="Freeform 17"/>
            <p:cNvSpPr>
              <a:spLocks/>
            </p:cNvSpPr>
            <p:nvPr/>
          </p:nvSpPr>
          <p:spPr bwMode="auto">
            <a:xfrm>
              <a:off x="2222" y="1586"/>
              <a:ext cx="1121" cy="845"/>
            </a:xfrm>
            <a:custGeom>
              <a:avLst/>
              <a:gdLst>
                <a:gd name="T0" fmla="*/ 0 w 2241"/>
                <a:gd name="T1" fmla="*/ 8 h 1692"/>
                <a:gd name="T2" fmla="*/ 1 w 2241"/>
                <a:gd name="T3" fmla="*/ 5 h 1692"/>
                <a:gd name="T4" fmla="*/ 4 w 2241"/>
                <a:gd name="T5" fmla="*/ 1 h 1692"/>
                <a:gd name="T6" fmla="*/ 7 w 2241"/>
                <a:gd name="T7" fmla="*/ 0 h 1692"/>
                <a:gd name="T8" fmla="*/ 9 w 2241"/>
                <a:gd name="T9" fmla="*/ 4 h 1692"/>
                <a:gd name="T10" fmla="*/ 7 w 2241"/>
                <a:gd name="T11" fmla="*/ 9 h 1692"/>
                <a:gd name="T12" fmla="*/ 14 w 2241"/>
                <a:gd name="T13" fmla="*/ 14 h 1692"/>
                <a:gd name="T14" fmla="*/ 32 w 2241"/>
                <a:gd name="T15" fmla="*/ 26 h 1692"/>
                <a:gd name="T16" fmla="*/ 43 w 2241"/>
                <a:gd name="T17" fmla="*/ 36 h 1692"/>
                <a:gd name="T18" fmla="*/ 43 w 2241"/>
                <a:gd name="T19" fmla="*/ 32 h 1692"/>
                <a:gd name="T20" fmla="*/ 58 w 2241"/>
                <a:gd name="T21" fmla="*/ 41 h 1692"/>
                <a:gd name="T22" fmla="*/ 60 w 2241"/>
                <a:gd name="T23" fmla="*/ 45 h 1692"/>
                <a:gd name="T24" fmla="*/ 71 w 2241"/>
                <a:gd name="T25" fmla="*/ 51 h 1692"/>
                <a:gd name="T26" fmla="*/ 67 w 2241"/>
                <a:gd name="T27" fmla="*/ 52 h 1692"/>
                <a:gd name="T28" fmla="*/ 45 w 2241"/>
                <a:gd name="T29" fmla="*/ 41 h 1692"/>
                <a:gd name="T30" fmla="*/ 14 w 2241"/>
                <a:gd name="T31" fmla="*/ 18 h 1692"/>
                <a:gd name="T32" fmla="*/ 2 w 2241"/>
                <a:gd name="T33" fmla="*/ 12 h 1692"/>
                <a:gd name="T34" fmla="*/ 0 w 2241"/>
                <a:gd name="T35" fmla="*/ 8 h 1692"/>
                <a:gd name="T36" fmla="*/ 0 w 2241"/>
                <a:gd name="T37" fmla="*/ 8 h 169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241"/>
                <a:gd name="T58" fmla="*/ 0 h 1692"/>
                <a:gd name="T59" fmla="*/ 2241 w 2241"/>
                <a:gd name="T60" fmla="*/ 1692 h 169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241" h="1692">
                  <a:moveTo>
                    <a:pt x="0" y="278"/>
                  </a:moveTo>
                  <a:lnTo>
                    <a:pt x="20" y="183"/>
                  </a:lnTo>
                  <a:lnTo>
                    <a:pt x="100" y="42"/>
                  </a:lnTo>
                  <a:lnTo>
                    <a:pt x="201" y="0"/>
                  </a:lnTo>
                  <a:lnTo>
                    <a:pt x="277" y="135"/>
                  </a:lnTo>
                  <a:lnTo>
                    <a:pt x="224" y="289"/>
                  </a:lnTo>
                  <a:lnTo>
                    <a:pt x="443" y="473"/>
                  </a:lnTo>
                  <a:lnTo>
                    <a:pt x="1000" y="857"/>
                  </a:lnTo>
                  <a:lnTo>
                    <a:pt x="1372" y="1171"/>
                  </a:lnTo>
                  <a:lnTo>
                    <a:pt x="1357" y="1044"/>
                  </a:lnTo>
                  <a:lnTo>
                    <a:pt x="1838" y="1331"/>
                  </a:lnTo>
                  <a:lnTo>
                    <a:pt x="1908" y="1458"/>
                  </a:lnTo>
                  <a:lnTo>
                    <a:pt x="2241" y="1639"/>
                  </a:lnTo>
                  <a:lnTo>
                    <a:pt x="2140" y="1692"/>
                  </a:lnTo>
                  <a:lnTo>
                    <a:pt x="1437" y="1314"/>
                  </a:lnTo>
                  <a:lnTo>
                    <a:pt x="420" y="591"/>
                  </a:lnTo>
                  <a:lnTo>
                    <a:pt x="58" y="403"/>
                  </a:lnTo>
                  <a:lnTo>
                    <a:pt x="0" y="278"/>
                  </a:lnTo>
                  <a:close/>
                </a:path>
              </a:pathLst>
            </a:custGeom>
            <a:solidFill>
              <a:srgbClr val="9945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09" name="Freeform 18"/>
            <p:cNvSpPr>
              <a:spLocks/>
            </p:cNvSpPr>
            <p:nvPr/>
          </p:nvSpPr>
          <p:spPr bwMode="auto">
            <a:xfrm>
              <a:off x="2408" y="1467"/>
              <a:ext cx="408" cy="586"/>
            </a:xfrm>
            <a:custGeom>
              <a:avLst/>
              <a:gdLst>
                <a:gd name="T0" fmla="*/ 0 w 816"/>
                <a:gd name="T1" fmla="*/ 16 h 1172"/>
                <a:gd name="T2" fmla="*/ 2 w 816"/>
                <a:gd name="T3" fmla="*/ 10 h 1172"/>
                <a:gd name="T4" fmla="*/ 3 w 816"/>
                <a:gd name="T5" fmla="*/ 0 h 1172"/>
                <a:gd name="T6" fmla="*/ 8 w 816"/>
                <a:gd name="T7" fmla="*/ 3 h 1172"/>
                <a:gd name="T8" fmla="*/ 11 w 816"/>
                <a:gd name="T9" fmla="*/ 5 h 1172"/>
                <a:gd name="T10" fmla="*/ 14 w 816"/>
                <a:gd name="T11" fmla="*/ 19 h 1172"/>
                <a:gd name="T12" fmla="*/ 18 w 816"/>
                <a:gd name="T13" fmla="*/ 12 h 1172"/>
                <a:gd name="T14" fmla="*/ 21 w 816"/>
                <a:gd name="T15" fmla="*/ 18 h 1172"/>
                <a:gd name="T16" fmla="*/ 26 w 816"/>
                <a:gd name="T17" fmla="*/ 24 h 1172"/>
                <a:gd name="T18" fmla="*/ 25 w 816"/>
                <a:gd name="T19" fmla="*/ 37 h 1172"/>
                <a:gd name="T20" fmla="*/ 10 w 816"/>
                <a:gd name="T21" fmla="*/ 25 h 1172"/>
                <a:gd name="T22" fmla="*/ 0 w 816"/>
                <a:gd name="T23" fmla="*/ 16 h 1172"/>
                <a:gd name="T24" fmla="*/ 0 w 816"/>
                <a:gd name="T25" fmla="*/ 16 h 11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16"/>
                <a:gd name="T40" fmla="*/ 0 h 1172"/>
                <a:gd name="T41" fmla="*/ 816 w 816"/>
                <a:gd name="T42" fmla="*/ 1172 h 11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16" h="1172">
                  <a:moveTo>
                    <a:pt x="0" y="509"/>
                  </a:moveTo>
                  <a:lnTo>
                    <a:pt x="36" y="313"/>
                  </a:lnTo>
                  <a:lnTo>
                    <a:pt x="78" y="0"/>
                  </a:lnTo>
                  <a:lnTo>
                    <a:pt x="255" y="72"/>
                  </a:lnTo>
                  <a:lnTo>
                    <a:pt x="325" y="154"/>
                  </a:lnTo>
                  <a:lnTo>
                    <a:pt x="437" y="579"/>
                  </a:lnTo>
                  <a:lnTo>
                    <a:pt x="563" y="391"/>
                  </a:lnTo>
                  <a:lnTo>
                    <a:pt x="650" y="551"/>
                  </a:lnTo>
                  <a:lnTo>
                    <a:pt x="816" y="775"/>
                  </a:lnTo>
                  <a:lnTo>
                    <a:pt x="799" y="1172"/>
                  </a:lnTo>
                  <a:lnTo>
                    <a:pt x="320" y="794"/>
                  </a:lnTo>
                  <a:lnTo>
                    <a:pt x="0" y="509"/>
                  </a:lnTo>
                  <a:close/>
                </a:path>
              </a:pathLst>
            </a:custGeom>
            <a:solidFill>
              <a:srgbClr val="FFEDD4"/>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0" name="Freeform 19"/>
            <p:cNvSpPr>
              <a:spLocks/>
            </p:cNvSpPr>
            <p:nvPr/>
          </p:nvSpPr>
          <p:spPr bwMode="auto">
            <a:xfrm>
              <a:off x="2240" y="1867"/>
              <a:ext cx="722" cy="408"/>
            </a:xfrm>
            <a:custGeom>
              <a:avLst/>
              <a:gdLst>
                <a:gd name="T0" fmla="*/ 10 w 1445"/>
                <a:gd name="T1" fmla="*/ 0 h 815"/>
                <a:gd name="T2" fmla="*/ 15 w 1445"/>
                <a:gd name="T3" fmla="*/ 2 h 815"/>
                <a:gd name="T4" fmla="*/ 34 w 1445"/>
                <a:gd name="T5" fmla="*/ 16 h 815"/>
                <a:gd name="T6" fmla="*/ 45 w 1445"/>
                <a:gd name="T7" fmla="*/ 25 h 815"/>
                <a:gd name="T8" fmla="*/ 40 w 1445"/>
                <a:gd name="T9" fmla="*/ 25 h 815"/>
                <a:gd name="T10" fmla="*/ 29 w 1445"/>
                <a:gd name="T11" fmla="*/ 26 h 815"/>
                <a:gd name="T12" fmla="*/ 22 w 1445"/>
                <a:gd name="T13" fmla="*/ 23 h 815"/>
                <a:gd name="T14" fmla="*/ 23 w 1445"/>
                <a:gd name="T15" fmla="*/ 19 h 815"/>
                <a:gd name="T16" fmla="*/ 13 w 1445"/>
                <a:gd name="T17" fmla="*/ 19 h 815"/>
                <a:gd name="T18" fmla="*/ 0 w 1445"/>
                <a:gd name="T19" fmla="*/ 10 h 815"/>
                <a:gd name="T20" fmla="*/ 7 w 1445"/>
                <a:gd name="T21" fmla="*/ 2 h 815"/>
                <a:gd name="T22" fmla="*/ 10 w 1445"/>
                <a:gd name="T23" fmla="*/ 0 h 815"/>
                <a:gd name="T24" fmla="*/ 10 w 1445"/>
                <a:gd name="T25" fmla="*/ 0 h 8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45"/>
                <a:gd name="T40" fmla="*/ 0 h 815"/>
                <a:gd name="T41" fmla="*/ 1445 w 1445"/>
                <a:gd name="T42" fmla="*/ 815 h 81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45" h="815">
                  <a:moveTo>
                    <a:pt x="330" y="0"/>
                  </a:moveTo>
                  <a:lnTo>
                    <a:pt x="502" y="64"/>
                  </a:lnTo>
                  <a:lnTo>
                    <a:pt x="1104" y="502"/>
                  </a:lnTo>
                  <a:lnTo>
                    <a:pt x="1445" y="781"/>
                  </a:lnTo>
                  <a:lnTo>
                    <a:pt x="1306" y="775"/>
                  </a:lnTo>
                  <a:lnTo>
                    <a:pt x="933" y="815"/>
                  </a:lnTo>
                  <a:lnTo>
                    <a:pt x="732" y="714"/>
                  </a:lnTo>
                  <a:lnTo>
                    <a:pt x="756" y="597"/>
                  </a:lnTo>
                  <a:lnTo>
                    <a:pt x="443" y="597"/>
                  </a:lnTo>
                  <a:lnTo>
                    <a:pt x="0" y="294"/>
                  </a:lnTo>
                  <a:lnTo>
                    <a:pt x="230" y="64"/>
                  </a:lnTo>
                  <a:lnTo>
                    <a:pt x="330" y="0"/>
                  </a:lnTo>
                  <a:close/>
                </a:path>
              </a:pathLst>
            </a:custGeom>
            <a:solidFill>
              <a:srgbClr val="FFEDD4"/>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1" name="Freeform 20"/>
            <p:cNvSpPr>
              <a:spLocks/>
            </p:cNvSpPr>
            <p:nvPr/>
          </p:nvSpPr>
          <p:spPr bwMode="auto">
            <a:xfrm>
              <a:off x="2420" y="1506"/>
              <a:ext cx="346" cy="521"/>
            </a:xfrm>
            <a:custGeom>
              <a:avLst/>
              <a:gdLst>
                <a:gd name="T0" fmla="*/ 1 w 690"/>
                <a:gd name="T1" fmla="*/ 12 h 1041"/>
                <a:gd name="T2" fmla="*/ 4 w 690"/>
                <a:gd name="T3" fmla="*/ 0 h 1041"/>
                <a:gd name="T4" fmla="*/ 5 w 690"/>
                <a:gd name="T5" fmla="*/ 10 h 1041"/>
                <a:gd name="T6" fmla="*/ 5 w 690"/>
                <a:gd name="T7" fmla="*/ 14 h 1041"/>
                <a:gd name="T8" fmla="*/ 8 w 690"/>
                <a:gd name="T9" fmla="*/ 10 h 1041"/>
                <a:gd name="T10" fmla="*/ 12 w 690"/>
                <a:gd name="T11" fmla="*/ 20 h 1041"/>
                <a:gd name="T12" fmla="*/ 13 w 690"/>
                <a:gd name="T13" fmla="*/ 16 h 1041"/>
                <a:gd name="T14" fmla="*/ 17 w 690"/>
                <a:gd name="T15" fmla="*/ 10 h 1041"/>
                <a:gd name="T16" fmla="*/ 17 w 690"/>
                <a:gd name="T17" fmla="*/ 17 h 1041"/>
                <a:gd name="T18" fmla="*/ 15 w 690"/>
                <a:gd name="T19" fmla="*/ 21 h 1041"/>
                <a:gd name="T20" fmla="*/ 17 w 690"/>
                <a:gd name="T21" fmla="*/ 24 h 1041"/>
                <a:gd name="T22" fmla="*/ 21 w 690"/>
                <a:gd name="T23" fmla="*/ 23 h 1041"/>
                <a:gd name="T24" fmla="*/ 21 w 690"/>
                <a:gd name="T25" fmla="*/ 28 h 1041"/>
                <a:gd name="T26" fmla="*/ 22 w 690"/>
                <a:gd name="T27" fmla="*/ 33 h 1041"/>
                <a:gd name="T28" fmla="*/ 14 w 690"/>
                <a:gd name="T29" fmla="*/ 26 h 1041"/>
                <a:gd name="T30" fmla="*/ 0 w 690"/>
                <a:gd name="T31" fmla="*/ 15 h 1041"/>
                <a:gd name="T32" fmla="*/ 1 w 690"/>
                <a:gd name="T33" fmla="*/ 12 h 1041"/>
                <a:gd name="T34" fmla="*/ 1 w 690"/>
                <a:gd name="T35" fmla="*/ 12 h 104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90"/>
                <a:gd name="T55" fmla="*/ 0 h 1041"/>
                <a:gd name="T56" fmla="*/ 690 w 690"/>
                <a:gd name="T57" fmla="*/ 1041 h 104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90" h="1041">
                  <a:moveTo>
                    <a:pt x="6" y="380"/>
                  </a:moveTo>
                  <a:lnTo>
                    <a:pt x="106" y="0"/>
                  </a:lnTo>
                  <a:lnTo>
                    <a:pt x="135" y="307"/>
                  </a:lnTo>
                  <a:lnTo>
                    <a:pt x="152" y="431"/>
                  </a:lnTo>
                  <a:lnTo>
                    <a:pt x="247" y="319"/>
                  </a:lnTo>
                  <a:lnTo>
                    <a:pt x="371" y="621"/>
                  </a:lnTo>
                  <a:lnTo>
                    <a:pt x="412" y="501"/>
                  </a:lnTo>
                  <a:lnTo>
                    <a:pt x="538" y="313"/>
                  </a:lnTo>
                  <a:lnTo>
                    <a:pt x="538" y="537"/>
                  </a:lnTo>
                  <a:lnTo>
                    <a:pt x="471" y="669"/>
                  </a:lnTo>
                  <a:lnTo>
                    <a:pt x="538" y="745"/>
                  </a:lnTo>
                  <a:lnTo>
                    <a:pt x="652" y="708"/>
                  </a:lnTo>
                  <a:lnTo>
                    <a:pt x="660" y="883"/>
                  </a:lnTo>
                  <a:lnTo>
                    <a:pt x="690" y="1041"/>
                  </a:lnTo>
                  <a:lnTo>
                    <a:pt x="431" y="815"/>
                  </a:lnTo>
                  <a:lnTo>
                    <a:pt x="0" y="461"/>
                  </a:lnTo>
                  <a:lnTo>
                    <a:pt x="6" y="380"/>
                  </a:lnTo>
                  <a:close/>
                </a:path>
              </a:pathLst>
            </a:custGeom>
            <a:solidFill>
              <a:srgbClr val="F7A85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2" name="Freeform 21"/>
            <p:cNvSpPr>
              <a:spLocks/>
            </p:cNvSpPr>
            <p:nvPr/>
          </p:nvSpPr>
          <p:spPr bwMode="auto">
            <a:xfrm>
              <a:off x="2275" y="1849"/>
              <a:ext cx="693" cy="426"/>
            </a:xfrm>
            <a:custGeom>
              <a:avLst/>
              <a:gdLst>
                <a:gd name="T0" fmla="*/ 7 w 1386"/>
                <a:gd name="T1" fmla="*/ 0 h 851"/>
                <a:gd name="T2" fmla="*/ 14 w 1386"/>
                <a:gd name="T3" fmla="*/ 4 h 851"/>
                <a:gd name="T4" fmla="*/ 39 w 1386"/>
                <a:gd name="T5" fmla="*/ 21 h 851"/>
                <a:gd name="T6" fmla="*/ 44 w 1386"/>
                <a:gd name="T7" fmla="*/ 26 h 851"/>
                <a:gd name="T8" fmla="*/ 34 w 1386"/>
                <a:gd name="T9" fmla="*/ 26 h 851"/>
                <a:gd name="T10" fmla="*/ 27 w 1386"/>
                <a:gd name="T11" fmla="*/ 27 h 851"/>
                <a:gd name="T12" fmla="*/ 21 w 1386"/>
                <a:gd name="T13" fmla="*/ 24 h 851"/>
                <a:gd name="T14" fmla="*/ 23 w 1386"/>
                <a:gd name="T15" fmla="*/ 19 h 851"/>
                <a:gd name="T16" fmla="*/ 13 w 1386"/>
                <a:gd name="T17" fmla="*/ 16 h 851"/>
                <a:gd name="T18" fmla="*/ 18 w 1386"/>
                <a:gd name="T19" fmla="*/ 12 h 851"/>
                <a:gd name="T20" fmla="*/ 9 w 1386"/>
                <a:gd name="T21" fmla="*/ 12 h 851"/>
                <a:gd name="T22" fmla="*/ 10 w 1386"/>
                <a:gd name="T23" fmla="*/ 7 h 851"/>
                <a:gd name="T24" fmla="*/ 6 w 1386"/>
                <a:gd name="T25" fmla="*/ 9 h 851"/>
                <a:gd name="T26" fmla="*/ 1 w 1386"/>
                <a:gd name="T27" fmla="*/ 12 h 851"/>
                <a:gd name="T28" fmla="*/ 0 w 1386"/>
                <a:gd name="T29" fmla="*/ 8 h 851"/>
                <a:gd name="T30" fmla="*/ 7 w 1386"/>
                <a:gd name="T31" fmla="*/ 3 h 851"/>
                <a:gd name="T32" fmla="*/ 7 w 1386"/>
                <a:gd name="T33" fmla="*/ 0 h 851"/>
                <a:gd name="T34" fmla="*/ 7 w 1386"/>
                <a:gd name="T35" fmla="*/ 0 h 85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86"/>
                <a:gd name="T55" fmla="*/ 0 h 851"/>
                <a:gd name="T56" fmla="*/ 1386 w 1386"/>
                <a:gd name="T57" fmla="*/ 851 h 85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86" h="851">
                  <a:moveTo>
                    <a:pt x="224" y="0"/>
                  </a:moveTo>
                  <a:lnTo>
                    <a:pt x="432" y="100"/>
                  </a:lnTo>
                  <a:lnTo>
                    <a:pt x="1230" y="669"/>
                  </a:lnTo>
                  <a:lnTo>
                    <a:pt x="1386" y="811"/>
                  </a:lnTo>
                  <a:lnTo>
                    <a:pt x="1088" y="828"/>
                  </a:lnTo>
                  <a:lnTo>
                    <a:pt x="863" y="851"/>
                  </a:lnTo>
                  <a:lnTo>
                    <a:pt x="662" y="750"/>
                  </a:lnTo>
                  <a:lnTo>
                    <a:pt x="734" y="604"/>
                  </a:lnTo>
                  <a:lnTo>
                    <a:pt x="420" y="509"/>
                  </a:lnTo>
                  <a:lnTo>
                    <a:pt x="563" y="372"/>
                  </a:lnTo>
                  <a:lnTo>
                    <a:pt x="260" y="366"/>
                  </a:lnTo>
                  <a:lnTo>
                    <a:pt x="308" y="224"/>
                  </a:lnTo>
                  <a:lnTo>
                    <a:pt x="196" y="271"/>
                  </a:lnTo>
                  <a:lnTo>
                    <a:pt x="11" y="361"/>
                  </a:lnTo>
                  <a:lnTo>
                    <a:pt x="0" y="235"/>
                  </a:lnTo>
                  <a:lnTo>
                    <a:pt x="230" y="83"/>
                  </a:lnTo>
                  <a:lnTo>
                    <a:pt x="224" y="0"/>
                  </a:lnTo>
                  <a:close/>
                </a:path>
              </a:pathLst>
            </a:custGeom>
            <a:solidFill>
              <a:srgbClr val="F7A85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3" name="Freeform 22"/>
            <p:cNvSpPr>
              <a:spLocks/>
            </p:cNvSpPr>
            <p:nvPr/>
          </p:nvSpPr>
          <p:spPr bwMode="auto">
            <a:xfrm>
              <a:off x="3127" y="2274"/>
              <a:ext cx="329" cy="222"/>
            </a:xfrm>
            <a:custGeom>
              <a:avLst/>
              <a:gdLst>
                <a:gd name="T0" fmla="*/ 7 w 657"/>
                <a:gd name="T1" fmla="*/ 1 h 445"/>
                <a:gd name="T2" fmla="*/ 13 w 657"/>
                <a:gd name="T3" fmla="*/ 2 h 445"/>
                <a:gd name="T4" fmla="*/ 18 w 657"/>
                <a:gd name="T5" fmla="*/ 0 h 445"/>
                <a:gd name="T6" fmla="*/ 17 w 657"/>
                <a:gd name="T7" fmla="*/ 3 h 445"/>
                <a:gd name="T8" fmla="*/ 21 w 657"/>
                <a:gd name="T9" fmla="*/ 6 h 445"/>
                <a:gd name="T10" fmla="*/ 18 w 657"/>
                <a:gd name="T11" fmla="*/ 6 h 445"/>
                <a:gd name="T12" fmla="*/ 13 w 657"/>
                <a:gd name="T13" fmla="*/ 8 h 445"/>
                <a:gd name="T14" fmla="*/ 9 w 657"/>
                <a:gd name="T15" fmla="*/ 13 h 445"/>
                <a:gd name="T16" fmla="*/ 8 w 657"/>
                <a:gd name="T17" fmla="*/ 9 h 445"/>
                <a:gd name="T18" fmla="*/ 0 w 657"/>
                <a:gd name="T19" fmla="*/ 2 h 445"/>
                <a:gd name="T20" fmla="*/ 11 w 657"/>
                <a:gd name="T21" fmla="*/ 7 h 445"/>
                <a:gd name="T22" fmla="*/ 16 w 657"/>
                <a:gd name="T23" fmla="*/ 5 h 445"/>
                <a:gd name="T24" fmla="*/ 15 w 657"/>
                <a:gd name="T25" fmla="*/ 2 h 445"/>
                <a:gd name="T26" fmla="*/ 12 w 657"/>
                <a:gd name="T27" fmla="*/ 4 h 445"/>
                <a:gd name="T28" fmla="*/ 7 w 657"/>
                <a:gd name="T29" fmla="*/ 1 h 445"/>
                <a:gd name="T30" fmla="*/ 7 w 657"/>
                <a:gd name="T31" fmla="*/ 1 h 4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57"/>
                <a:gd name="T49" fmla="*/ 0 h 445"/>
                <a:gd name="T50" fmla="*/ 657 w 657"/>
                <a:gd name="T51" fmla="*/ 445 h 4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57" h="445">
                  <a:moveTo>
                    <a:pt x="211" y="61"/>
                  </a:moveTo>
                  <a:lnTo>
                    <a:pt x="395" y="71"/>
                  </a:lnTo>
                  <a:lnTo>
                    <a:pt x="576" y="0"/>
                  </a:lnTo>
                  <a:lnTo>
                    <a:pt x="536" y="114"/>
                  </a:lnTo>
                  <a:lnTo>
                    <a:pt x="657" y="200"/>
                  </a:lnTo>
                  <a:lnTo>
                    <a:pt x="560" y="219"/>
                  </a:lnTo>
                  <a:lnTo>
                    <a:pt x="403" y="287"/>
                  </a:lnTo>
                  <a:lnTo>
                    <a:pt x="264" y="445"/>
                  </a:lnTo>
                  <a:lnTo>
                    <a:pt x="254" y="314"/>
                  </a:lnTo>
                  <a:lnTo>
                    <a:pt x="0" y="71"/>
                  </a:lnTo>
                  <a:lnTo>
                    <a:pt x="351" y="243"/>
                  </a:lnTo>
                  <a:lnTo>
                    <a:pt x="494" y="183"/>
                  </a:lnTo>
                  <a:lnTo>
                    <a:pt x="477" y="88"/>
                  </a:lnTo>
                  <a:lnTo>
                    <a:pt x="370" y="131"/>
                  </a:lnTo>
                  <a:lnTo>
                    <a:pt x="211" y="6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4" name="Freeform 23"/>
            <p:cNvSpPr>
              <a:spLocks/>
            </p:cNvSpPr>
            <p:nvPr/>
          </p:nvSpPr>
          <p:spPr bwMode="auto">
            <a:xfrm>
              <a:off x="2389" y="1406"/>
              <a:ext cx="475" cy="648"/>
            </a:xfrm>
            <a:custGeom>
              <a:avLst/>
              <a:gdLst>
                <a:gd name="T0" fmla="*/ 2 w 951"/>
                <a:gd name="T1" fmla="*/ 19 h 1296"/>
                <a:gd name="T2" fmla="*/ 1 w 951"/>
                <a:gd name="T3" fmla="*/ 10 h 1296"/>
                <a:gd name="T4" fmla="*/ 0 w 951"/>
                <a:gd name="T5" fmla="*/ 1 h 1296"/>
                <a:gd name="T6" fmla="*/ 2 w 951"/>
                <a:gd name="T7" fmla="*/ 0 h 1296"/>
                <a:gd name="T8" fmla="*/ 5 w 951"/>
                <a:gd name="T9" fmla="*/ 3 h 1296"/>
                <a:gd name="T10" fmla="*/ 12 w 951"/>
                <a:gd name="T11" fmla="*/ 8 h 1296"/>
                <a:gd name="T12" fmla="*/ 13 w 951"/>
                <a:gd name="T13" fmla="*/ 10 h 1296"/>
                <a:gd name="T14" fmla="*/ 14 w 951"/>
                <a:gd name="T15" fmla="*/ 18 h 1296"/>
                <a:gd name="T16" fmla="*/ 15 w 951"/>
                <a:gd name="T17" fmla="*/ 13 h 1296"/>
                <a:gd name="T18" fmla="*/ 17 w 951"/>
                <a:gd name="T19" fmla="*/ 11 h 1296"/>
                <a:gd name="T20" fmla="*/ 19 w 951"/>
                <a:gd name="T21" fmla="*/ 13 h 1296"/>
                <a:gd name="T22" fmla="*/ 20 w 951"/>
                <a:gd name="T23" fmla="*/ 16 h 1296"/>
                <a:gd name="T24" fmla="*/ 23 w 951"/>
                <a:gd name="T25" fmla="*/ 23 h 1296"/>
                <a:gd name="T26" fmla="*/ 29 w 951"/>
                <a:gd name="T27" fmla="*/ 28 h 1296"/>
                <a:gd name="T28" fmla="*/ 28 w 951"/>
                <a:gd name="T29" fmla="*/ 31 h 1296"/>
                <a:gd name="T30" fmla="*/ 27 w 951"/>
                <a:gd name="T31" fmla="*/ 37 h 1296"/>
                <a:gd name="T32" fmla="*/ 28 w 951"/>
                <a:gd name="T33" fmla="*/ 41 h 1296"/>
                <a:gd name="T34" fmla="*/ 25 w 951"/>
                <a:gd name="T35" fmla="*/ 39 h 1296"/>
                <a:gd name="T36" fmla="*/ 24 w 951"/>
                <a:gd name="T37" fmla="*/ 34 h 1296"/>
                <a:gd name="T38" fmla="*/ 25 w 951"/>
                <a:gd name="T39" fmla="*/ 28 h 1296"/>
                <a:gd name="T40" fmla="*/ 21 w 951"/>
                <a:gd name="T41" fmla="*/ 24 h 1296"/>
                <a:gd name="T42" fmla="*/ 18 w 951"/>
                <a:gd name="T43" fmla="*/ 18 h 1296"/>
                <a:gd name="T44" fmla="*/ 16 w 951"/>
                <a:gd name="T45" fmla="*/ 20 h 1296"/>
                <a:gd name="T46" fmla="*/ 14 w 951"/>
                <a:gd name="T47" fmla="*/ 28 h 1296"/>
                <a:gd name="T48" fmla="*/ 12 w 951"/>
                <a:gd name="T49" fmla="*/ 21 h 1296"/>
                <a:gd name="T50" fmla="*/ 10 w 951"/>
                <a:gd name="T51" fmla="*/ 10 h 1296"/>
                <a:gd name="T52" fmla="*/ 5 w 951"/>
                <a:gd name="T53" fmla="*/ 6 h 1296"/>
                <a:gd name="T54" fmla="*/ 5 w 951"/>
                <a:gd name="T55" fmla="*/ 12 h 1296"/>
                <a:gd name="T56" fmla="*/ 2 w 951"/>
                <a:gd name="T57" fmla="*/ 19 h 1296"/>
                <a:gd name="T58" fmla="*/ 2 w 951"/>
                <a:gd name="T59" fmla="*/ 19 h 129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951"/>
                <a:gd name="T91" fmla="*/ 0 h 1296"/>
                <a:gd name="T92" fmla="*/ 951 w 951"/>
                <a:gd name="T93" fmla="*/ 1296 h 129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951" h="1296">
                  <a:moveTo>
                    <a:pt x="69" y="580"/>
                  </a:moveTo>
                  <a:lnTo>
                    <a:pt x="38" y="306"/>
                  </a:lnTo>
                  <a:lnTo>
                    <a:pt x="0" y="23"/>
                  </a:lnTo>
                  <a:lnTo>
                    <a:pt x="76" y="0"/>
                  </a:lnTo>
                  <a:lnTo>
                    <a:pt x="183" y="68"/>
                  </a:lnTo>
                  <a:lnTo>
                    <a:pt x="411" y="253"/>
                  </a:lnTo>
                  <a:lnTo>
                    <a:pt x="418" y="314"/>
                  </a:lnTo>
                  <a:lnTo>
                    <a:pt x="472" y="572"/>
                  </a:lnTo>
                  <a:lnTo>
                    <a:pt x="510" y="420"/>
                  </a:lnTo>
                  <a:lnTo>
                    <a:pt x="563" y="344"/>
                  </a:lnTo>
                  <a:lnTo>
                    <a:pt x="616" y="405"/>
                  </a:lnTo>
                  <a:lnTo>
                    <a:pt x="647" y="496"/>
                  </a:lnTo>
                  <a:lnTo>
                    <a:pt x="753" y="724"/>
                  </a:lnTo>
                  <a:lnTo>
                    <a:pt x="951" y="893"/>
                  </a:lnTo>
                  <a:lnTo>
                    <a:pt x="913" y="969"/>
                  </a:lnTo>
                  <a:lnTo>
                    <a:pt x="875" y="1182"/>
                  </a:lnTo>
                  <a:lnTo>
                    <a:pt x="899" y="1296"/>
                  </a:lnTo>
                  <a:lnTo>
                    <a:pt x="829" y="1228"/>
                  </a:lnTo>
                  <a:lnTo>
                    <a:pt x="799" y="1083"/>
                  </a:lnTo>
                  <a:lnTo>
                    <a:pt x="821" y="878"/>
                  </a:lnTo>
                  <a:lnTo>
                    <a:pt x="700" y="770"/>
                  </a:lnTo>
                  <a:lnTo>
                    <a:pt x="593" y="572"/>
                  </a:lnTo>
                  <a:lnTo>
                    <a:pt x="540" y="633"/>
                  </a:lnTo>
                  <a:lnTo>
                    <a:pt x="456" y="901"/>
                  </a:lnTo>
                  <a:lnTo>
                    <a:pt x="388" y="641"/>
                  </a:lnTo>
                  <a:lnTo>
                    <a:pt x="350" y="298"/>
                  </a:lnTo>
                  <a:lnTo>
                    <a:pt x="183" y="177"/>
                  </a:lnTo>
                  <a:lnTo>
                    <a:pt x="190" y="382"/>
                  </a:lnTo>
                  <a:lnTo>
                    <a:pt x="69" y="58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5" name="Freeform 24"/>
            <p:cNvSpPr>
              <a:spLocks/>
            </p:cNvSpPr>
            <p:nvPr/>
          </p:nvSpPr>
          <p:spPr bwMode="auto">
            <a:xfrm>
              <a:off x="2217" y="1597"/>
              <a:ext cx="1126" cy="781"/>
            </a:xfrm>
            <a:custGeom>
              <a:avLst/>
              <a:gdLst>
                <a:gd name="T0" fmla="*/ 69 w 2251"/>
                <a:gd name="T1" fmla="*/ 47 h 1562"/>
                <a:gd name="T2" fmla="*/ 47 w 2251"/>
                <a:gd name="T3" fmla="*/ 34 h 1562"/>
                <a:gd name="T4" fmla="*/ 33 w 2251"/>
                <a:gd name="T5" fmla="*/ 24 h 1562"/>
                <a:gd name="T6" fmla="*/ 15 w 2251"/>
                <a:gd name="T7" fmla="*/ 10 h 1562"/>
                <a:gd name="T8" fmla="*/ 7 w 2251"/>
                <a:gd name="T9" fmla="*/ 0 h 1562"/>
                <a:gd name="T10" fmla="*/ 7 w 2251"/>
                <a:gd name="T11" fmla="*/ 6 h 1562"/>
                <a:gd name="T12" fmla="*/ 6 w 2251"/>
                <a:gd name="T13" fmla="*/ 9 h 1562"/>
                <a:gd name="T14" fmla="*/ 3 w 2251"/>
                <a:gd name="T15" fmla="*/ 11 h 1562"/>
                <a:gd name="T16" fmla="*/ 0 w 2251"/>
                <a:gd name="T17" fmla="*/ 10 h 1562"/>
                <a:gd name="T18" fmla="*/ 1 w 2251"/>
                <a:gd name="T19" fmla="*/ 13 h 1562"/>
                <a:gd name="T20" fmla="*/ 5 w 2251"/>
                <a:gd name="T21" fmla="*/ 13 h 1562"/>
                <a:gd name="T22" fmla="*/ 7 w 2251"/>
                <a:gd name="T23" fmla="*/ 13 h 1562"/>
                <a:gd name="T24" fmla="*/ 9 w 2251"/>
                <a:gd name="T25" fmla="*/ 10 h 1562"/>
                <a:gd name="T26" fmla="*/ 10 w 2251"/>
                <a:gd name="T27" fmla="*/ 8 h 1562"/>
                <a:gd name="T28" fmla="*/ 18 w 2251"/>
                <a:gd name="T29" fmla="*/ 14 h 1562"/>
                <a:gd name="T30" fmla="*/ 32 w 2251"/>
                <a:gd name="T31" fmla="*/ 25 h 1562"/>
                <a:gd name="T32" fmla="*/ 45 w 2251"/>
                <a:gd name="T33" fmla="*/ 35 h 1562"/>
                <a:gd name="T34" fmla="*/ 71 w 2251"/>
                <a:gd name="T35" fmla="*/ 49 h 1562"/>
                <a:gd name="T36" fmla="*/ 69 w 2251"/>
                <a:gd name="T37" fmla="*/ 47 h 1562"/>
                <a:gd name="T38" fmla="*/ 69 w 2251"/>
                <a:gd name="T39" fmla="*/ 47 h 15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51"/>
                <a:gd name="T61" fmla="*/ 0 h 1562"/>
                <a:gd name="T62" fmla="*/ 2251 w 2251"/>
                <a:gd name="T63" fmla="*/ 1562 h 15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51" h="1562">
                  <a:moveTo>
                    <a:pt x="2190" y="1484"/>
                  </a:moveTo>
                  <a:lnTo>
                    <a:pt x="1504" y="1087"/>
                  </a:lnTo>
                  <a:lnTo>
                    <a:pt x="1029" y="739"/>
                  </a:lnTo>
                  <a:lnTo>
                    <a:pt x="451" y="289"/>
                  </a:lnTo>
                  <a:lnTo>
                    <a:pt x="222" y="0"/>
                  </a:lnTo>
                  <a:lnTo>
                    <a:pt x="222" y="167"/>
                  </a:lnTo>
                  <a:lnTo>
                    <a:pt x="177" y="281"/>
                  </a:lnTo>
                  <a:lnTo>
                    <a:pt x="78" y="335"/>
                  </a:lnTo>
                  <a:lnTo>
                    <a:pt x="0" y="319"/>
                  </a:lnTo>
                  <a:lnTo>
                    <a:pt x="30" y="388"/>
                  </a:lnTo>
                  <a:lnTo>
                    <a:pt x="154" y="418"/>
                  </a:lnTo>
                  <a:lnTo>
                    <a:pt x="222" y="388"/>
                  </a:lnTo>
                  <a:lnTo>
                    <a:pt x="283" y="319"/>
                  </a:lnTo>
                  <a:lnTo>
                    <a:pt x="306" y="236"/>
                  </a:lnTo>
                  <a:lnTo>
                    <a:pt x="557" y="443"/>
                  </a:lnTo>
                  <a:lnTo>
                    <a:pt x="998" y="785"/>
                  </a:lnTo>
                  <a:lnTo>
                    <a:pt x="1418" y="1119"/>
                  </a:lnTo>
                  <a:lnTo>
                    <a:pt x="2251" y="1562"/>
                  </a:lnTo>
                  <a:lnTo>
                    <a:pt x="2190" y="148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6" name="Freeform 25"/>
            <p:cNvSpPr>
              <a:spLocks/>
            </p:cNvSpPr>
            <p:nvPr/>
          </p:nvSpPr>
          <p:spPr bwMode="auto">
            <a:xfrm>
              <a:off x="2198" y="1605"/>
              <a:ext cx="263" cy="270"/>
            </a:xfrm>
            <a:custGeom>
              <a:avLst/>
              <a:gdLst>
                <a:gd name="T0" fmla="*/ 5 w 527"/>
                <a:gd name="T1" fmla="*/ 0 h 542"/>
                <a:gd name="T2" fmla="*/ 1 w 527"/>
                <a:gd name="T3" fmla="*/ 3 h 542"/>
                <a:gd name="T4" fmla="*/ 0 w 527"/>
                <a:gd name="T5" fmla="*/ 6 h 542"/>
                <a:gd name="T6" fmla="*/ 2 w 527"/>
                <a:gd name="T7" fmla="*/ 11 h 542"/>
                <a:gd name="T8" fmla="*/ 13 w 527"/>
                <a:gd name="T9" fmla="*/ 16 h 542"/>
                <a:gd name="T10" fmla="*/ 16 w 527"/>
                <a:gd name="T11" fmla="*/ 15 h 542"/>
                <a:gd name="T12" fmla="*/ 4 w 527"/>
                <a:gd name="T13" fmla="*/ 10 h 542"/>
                <a:gd name="T14" fmla="*/ 2 w 527"/>
                <a:gd name="T15" fmla="*/ 8 h 542"/>
                <a:gd name="T16" fmla="*/ 2 w 527"/>
                <a:gd name="T17" fmla="*/ 4 h 542"/>
                <a:gd name="T18" fmla="*/ 4 w 527"/>
                <a:gd name="T19" fmla="*/ 2 h 542"/>
                <a:gd name="T20" fmla="*/ 5 w 527"/>
                <a:gd name="T21" fmla="*/ 0 h 542"/>
                <a:gd name="T22" fmla="*/ 5 w 527"/>
                <a:gd name="T23" fmla="*/ 0 h 5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7"/>
                <a:gd name="T37" fmla="*/ 0 h 542"/>
                <a:gd name="T38" fmla="*/ 527 w 527"/>
                <a:gd name="T39" fmla="*/ 542 h 54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7" h="542">
                  <a:moveTo>
                    <a:pt x="183" y="0"/>
                  </a:moveTo>
                  <a:lnTo>
                    <a:pt x="55" y="99"/>
                  </a:lnTo>
                  <a:lnTo>
                    <a:pt x="0" y="213"/>
                  </a:lnTo>
                  <a:lnTo>
                    <a:pt x="68" y="373"/>
                  </a:lnTo>
                  <a:lnTo>
                    <a:pt x="420" y="542"/>
                  </a:lnTo>
                  <a:lnTo>
                    <a:pt x="527" y="511"/>
                  </a:lnTo>
                  <a:lnTo>
                    <a:pt x="152" y="350"/>
                  </a:lnTo>
                  <a:lnTo>
                    <a:pt x="91" y="282"/>
                  </a:lnTo>
                  <a:lnTo>
                    <a:pt x="68" y="145"/>
                  </a:lnTo>
                  <a:lnTo>
                    <a:pt x="146" y="76"/>
                  </a:lnTo>
                  <a:lnTo>
                    <a:pt x="183"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7" name="Freeform 26"/>
            <p:cNvSpPr>
              <a:spLocks/>
            </p:cNvSpPr>
            <p:nvPr/>
          </p:nvSpPr>
          <p:spPr bwMode="auto">
            <a:xfrm>
              <a:off x="2111" y="1853"/>
              <a:ext cx="872" cy="472"/>
            </a:xfrm>
            <a:custGeom>
              <a:avLst/>
              <a:gdLst>
                <a:gd name="T0" fmla="*/ 18 w 1745"/>
                <a:gd name="T1" fmla="*/ 0 h 945"/>
                <a:gd name="T2" fmla="*/ 9 w 1745"/>
                <a:gd name="T3" fmla="*/ 5 h 945"/>
                <a:gd name="T4" fmla="*/ 3 w 1745"/>
                <a:gd name="T5" fmla="*/ 6 h 945"/>
                <a:gd name="T6" fmla="*/ 0 w 1745"/>
                <a:gd name="T7" fmla="*/ 9 h 945"/>
                <a:gd name="T8" fmla="*/ 0 w 1745"/>
                <a:gd name="T9" fmla="*/ 13 h 945"/>
                <a:gd name="T10" fmla="*/ 2 w 1745"/>
                <a:gd name="T11" fmla="*/ 14 h 945"/>
                <a:gd name="T12" fmla="*/ 10 w 1745"/>
                <a:gd name="T13" fmla="*/ 15 h 945"/>
                <a:gd name="T14" fmla="*/ 18 w 1745"/>
                <a:gd name="T15" fmla="*/ 18 h 945"/>
                <a:gd name="T16" fmla="*/ 23 w 1745"/>
                <a:gd name="T17" fmla="*/ 21 h 945"/>
                <a:gd name="T18" fmla="*/ 30 w 1745"/>
                <a:gd name="T19" fmla="*/ 19 h 945"/>
                <a:gd name="T20" fmla="*/ 28 w 1745"/>
                <a:gd name="T21" fmla="*/ 23 h 945"/>
                <a:gd name="T22" fmla="*/ 34 w 1745"/>
                <a:gd name="T23" fmla="*/ 25 h 945"/>
                <a:gd name="T24" fmla="*/ 39 w 1745"/>
                <a:gd name="T25" fmla="*/ 29 h 945"/>
                <a:gd name="T26" fmla="*/ 43 w 1745"/>
                <a:gd name="T27" fmla="*/ 26 h 945"/>
                <a:gd name="T28" fmla="*/ 48 w 1745"/>
                <a:gd name="T29" fmla="*/ 25 h 945"/>
                <a:gd name="T30" fmla="*/ 54 w 1745"/>
                <a:gd name="T31" fmla="*/ 24 h 945"/>
                <a:gd name="T32" fmla="*/ 50 w 1745"/>
                <a:gd name="T33" fmla="*/ 23 h 945"/>
                <a:gd name="T34" fmla="*/ 41 w 1745"/>
                <a:gd name="T35" fmla="*/ 24 h 945"/>
                <a:gd name="T36" fmla="*/ 38 w 1745"/>
                <a:gd name="T37" fmla="*/ 25 h 945"/>
                <a:gd name="T38" fmla="*/ 33 w 1745"/>
                <a:gd name="T39" fmla="*/ 21 h 945"/>
                <a:gd name="T40" fmla="*/ 35 w 1745"/>
                <a:gd name="T41" fmla="*/ 17 h 945"/>
                <a:gd name="T42" fmla="*/ 24 w 1745"/>
                <a:gd name="T43" fmla="*/ 18 h 945"/>
                <a:gd name="T44" fmla="*/ 18 w 1745"/>
                <a:gd name="T45" fmla="*/ 13 h 945"/>
                <a:gd name="T46" fmla="*/ 12 w 1745"/>
                <a:gd name="T47" fmla="*/ 9 h 945"/>
                <a:gd name="T48" fmla="*/ 15 w 1745"/>
                <a:gd name="T49" fmla="*/ 5 h 945"/>
                <a:gd name="T50" fmla="*/ 21 w 1745"/>
                <a:gd name="T51" fmla="*/ 0 h 945"/>
                <a:gd name="T52" fmla="*/ 18 w 1745"/>
                <a:gd name="T53" fmla="*/ 0 h 945"/>
                <a:gd name="T54" fmla="*/ 18 w 1745"/>
                <a:gd name="T55" fmla="*/ 0 h 94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745"/>
                <a:gd name="T85" fmla="*/ 0 h 945"/>
                <a:gd name="T86" fmla="*/ 1745 w 1745"/>
                <a:gd name="T87" fmla="*/ 945 h 94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745" h="945">
                  <a:moveTo>
                    <a:pt x="580" y="0"/>
                  </a:moveTo>
                  <a:lnTo>
                    <a:pt x="306" y="190"/>
                  </a:lnTo>
                  <a:lnTo>
                    <a:pt x="107" y="221"/>
                  </a:lnTo>
                  <a:lnTo>
                    <a:pt x="31" y="289"/>
                  </a:lnTo>
                  <a:lnTo>
                    <a:pt x="0" y="426"/>
                  </a:lnTo>
                  <a:lnTo>
                    <a:pt x="69" y="464"/>
                  </a:lnTo>
                  <a:lnTo>
                    <a:pt x="337" y="494"/>
                  </a:lnTo>
                  <a:lnTo>
                    <a:pt x="580" y="586"/>
                  </a:lnTo>
                  <a:lnTo>
                    <a:pt x="762" y="700"/>
                  </a:lnTo>
                  <a:lnTo>
                    <a:pt x="983" y="639"/>
                  </a:lnTo>
                  <a:lnTo>
                    <a:pt x="915" y="762"/>
                  </a:lnTo>
                  <a:lnTo>
                    <a:pt x="1097" y="808"/>
                  </a:lnTo>
                  <a:lnTo>
                    <a:pt x="1249" y="945"/>
                  </a:lnTo>
                  <a:lnTo>
                    <a:pt x="1386" y="854"/>
                  </a:lnTo>
                  <a:lnTo>
                    <a:pt x="1561" y="823"/>
                  </a:lnTo>
                  <a:lnTo>
                    <a:pt x="1745" y="793"/>
                  </a:lnTo>
                  <a:lnTo>
                    <a:pt x="1624" y="755"/>
                  </a:lnTo>
                  <a:lnTo>
                    <a:pt x="1325" y="778"/>
                  </a:lnTo>
                  <a:lnTo>
                    <a:pt x="1219" y="800"/>
                  </a:lnTo>
                  <a:lnTo>
                    <a:pt x="1082" y="700"/>
                  </a:lnTo>
                  <a:lnTo>
                    <a:pt x="1150" y="570"/>
                  </a:lnTo>
                  <a:lnTo>
                    <a:pt x="793" y="593"/>
                  </a:lnTo>
                  <a:lnTo>
                    <a:pt x="580" y="426"/>
                  </a:lnTo>
                  <a:lnTo>
                    <a:pt x="390" y="312"/>
                  </a:lnTo>
                  <a:lnTo>
                    <a:pt x="504" y="168"/>
                  </a:lnTo>
                  <a:lnTo>
                    <a:pt x="702" y="15"/>
                  </a:lnTo>
                  <a:lnTo>
                    <a:pt x="58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8" name="Freeform 27"/>
            <p:cNvSpPr>
              <a:spLocks/>
            </p:cNvSpPr>
            <p:nvPr/>
          </p:nvSpPr>
          <p:spPr bwMode="auto">
            <a:xfrm>
              <a:off x="2420" y="1885"/>
              <a:ext cx="488" cy="320"/>
            </a:xfrm>
            <a:custGeom>
              <a:avLst/>
              <a:gdLst>
                <a:gd name="T0" fmla="*/ 7 w 975"/>
                <a:gd name="T1" fmla="*/ 5 h 640"/>
                <a:gd name="T2" fmla="*/ 0 w 975"/>
                <a:gd name="T3" fmla="*/ 9 h 640"/>
                <a:gd name="T4" fmla="*/ 11 w 975"/>
                <a:gd name="T5" fmla="*/ 8 h 640"/>
                <a:gd name="T6" fmla="*/ 13 w 975"/>
                <a:gd name="T7" fmla="*/ 11 h 640"/>
                <a:gd name="T8" fmla="*/ 7 w 975"/>
                <a:gd name="T9" fmla="*/ 13 h 640"/>
                <a:gd name="T10" fmla="*/ 19 w 975"/>
                <a:gd name="T11" fmla="*/ 12 h 640"/>
                <a:gd name="T12" fmla="*/ 23 w 975"/>
                <a:gd name="T13" fmla="*/ 18 h 640"/>
                <a:gd name="T14" fmla="*/ 19 w 975"/>
                <a:gd name="T15" fmla="*/ 20 h 640"/>
                <a:gd name="T16" fmla="*/ 31 w 975"/>
                <a:gd name="T17" fmla="*/ 20 h 640"/>
                <a:gd name="T18" fmla="*/ 25 w 975"/>
                <a:gd name="T19" fmla="*/ 15 h 640"/>
                <a:gd name="T20" fmla="*/ 17 w 975"/>
                <a:gd name="T21" fmla="*/ 10 h 640"/>
                <a:gd name="T22" fmla="*/ 4 w 975"/>
                <a:gd name="T23" fmla="*/ 0 h 640"/>
                <a:gd name="T24" fmla="*/ 7 w 975"/>
                <a:gd name="T25" fmla="*/ 5 h 640"/>
                <a:gd name="T26" fmla="*/ 7 w 975"/>
                <a:gd name="T27" fmla="*/ 5 h 64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75"/>
                <a:gd name="T43" fmla="*/ 0 h 640"/>
                <a:gd name="T44" fmla="*/ 975 w 975"/>
                <a:gd name="T45" fmla="*/ 640 h 64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75" h="640">
                  <a:moveTo>
                    <a:pt x="213" y="160"/>
                  </a:moveTo>
                  <a:lnTo>
                    <a:pt x="0" y="258"/>
                  </a:lnTo>
                  <a:lnTo>
                    <a:pt x="335" y="243"/>
                  </a:lnTo>
                  <a:lnTo>
                    <a:pt x="403" y="342"/>
                  </a:lnTo>
                  <a:lnTo>
                    <a:pt x="213" y="403"/>
                  </a:lnTo>
                  <a:lnTo>
                    <a:pt x="595" y="388"/>
                  </a:lnTo>
                  <a:lnTo>
                    <a:pt x="724" y="549"/>
                  </a:lnTo>
                  <a:lnTo>
                    <a:pt x="578" y="640"/>
                  </a:lnTo>
                  <a:lnTo>
                    <a:pt x="975" y="618"/>
                  </a:lnTo>
                  <a:lnTo>
                    <a:pt x="770" y="464"/>
                  </a:lnTo>
                  <a:lnTo>
                    <a:pt x="534" y="296"/>
                  </a:lnTo>
                  <a:lnTo>
                    <a:pt x="122" y="0"/>
                  </a:lnTo>
                  <a:lnTo>
                    <a:pt x="213" y="16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19" name="Freeform 28"/>
            <p:cNvSpPr>
              <a:spLocks/>
            </p:cNvSpPr>
            <p:nvPr/>
          </p:nvSpPr>
          <p:spPr bwMode="auto">
            <a:xfrm>
              <a:off x="2534" y="1711"/>
              <a:ext cx="45" cy="157"/>
            </a:xfrm>
            <a:custGeom>
              <a:avLst/>
              <a:gdLst>
                <a:gd name="T0" fmla="*/ 0 w 91"/>
                <a:gd name="T1" fmla="*/ 7 h 314"/>
                <a:gd name="T2" fmla="*/ 0 w 91"/>
                <a:gd name="T3" fmla="*/ 0 h 314"/>
                <a:gd name="T4" fmla="*/ 2 w 91"/>
                <a:gd name="T5" fmla="*/ 10 h 314"/>
                <a:gd name="T6" fmla="*/ 0 w 91"/>
                <a:gd name="T7" fmla="*/ 7 h 314"/>
                <a:gd name="T8" fmla="*/ 0 w 91"/>
                <a:gd name="T9" fmla="*/ 7 h 314"/>
                <a:gd name="T10" fmla="*/ 0 60000 65536"/>
                <a:gd name="T11" fmla="*/ 0 60000 65536"/>
                <a:gd name="T12" fmla="*/ 0 60000 65536"/>
                <a:gd name="T13" fmla="*/ 0 60000 65536"/>
                <a:gd name="T14" fmla="*/ 0 60000 65536"/>
                <a:gd name="T15" fmla="*/ 0 w 91"/>
                <a:gd name="T16" fmla="*/ 0 h 314"/>
                <a:gd name="T17" fmla="*/ 91 w 91"/>
                <a:gd name="T18" fmla="*/ 314 h 314"/>
              </a:gdLst>
              <a:ahLst/>
              <a:cxnLst>
                <a:cxn ang="T10">
                  <a:pos x="T0" y="T1"/>
                </a:cxn>
                <a:cxn ang="T11">
                  <a:pos x="T2" y="T3"/>
                </a:cxn>
                <a:cxn ang="T12">
                  <a:pos x="T4" y="T5"/>
                </a:cxn>
                <a:cxn ang="T13">
                  <a:pos x="T6" y="T7"/>
                </a:cxn>
                <a:cxn ang="T14">
                  <a:pos x="T8" y="T9"/>
                </a:cxn>
              </a:cxnLst>
              <a:rect l="T15" t="T16" r="T17" b="T18"/>
              <a:pathLst>
                <a:path w="91" h="314">
                  <a:moveTo>
                    <a:pt x="0" y="221"/>
                  </a:moveTo>
                  <a:lnTo>
                    <a:pt x="23" y="0"/>
                  </a:lnTo>
                  <a:lnTo>
                    <a:pt x="91" y="314"/>
                  </a:lnTo>
                  <a:lnTo>
                    <a:pt x="0" y="2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0" name="Freeform 29"/>
            <p:cNvSpPr>
              <a:spLocks/>
            </p:cNvSpPr>
            <p:nvPr/>
          </p:nvSpPr>
          <p:spPr bwMode="auto">
            <a:xfrm>
              <a:off x="2720" y="1860"/>
              <a:ext cx="68" cy="152"/>
            </a:xfrm>
            <a:custGeom>
              <a:avLst/>
              <a:gdLst>
                <a:gd name="T0" fmla="*/ 0 w 137"/>
                <a:gd name="T1" fmla="*/ 6 h 305"/>
                <a:gd name="T2" fmla="*/ 0 w 137"/>
                <a:gd name="T3" fmla="*/ 3 h 305"/>
                <a:gd name="T4" fmla="*/ 1 w 137"/>
                <a:gd name="T5" fmla="*/ 0 h 305"/>
                <a:gd name="T6" fmla="*/ 1 w 137"/>
                <a:gd name="T7" fmla="*/ 5 h 305"/>
                <a:gd name="T8" fmla="*/ 4 w 137"/>
                <a:gd name="T9" fmla="*/ 9 h 305"/>
                <a:gd name="T10" fmla="*/ 0 w 137"/>
                <a:gd name="T11" fmla="*/ 6 h 305"/>
                <a:gd name="T12" fmla="*/ 0 w 137"/>
                <a:gd name="T13" fmla="*/ 6 h 305"/>
                <a:gd name="T14" fmla="*/ 0 60000 65536"/>
                <a:gd name="T15" fmla="*/ 0 60000 65536"/>
                <a:gd name="T16" fmla="*/ 0 60000 65536"/>
                <a:gd name="T17" fmla="*/ 0 60000 65536"/>
                <a:gd name="T18" fmla="*/ 0 60000 65536"/>
                <a:gd name="T19" fmla="*/ 0 60000 65536"/>
                <a:gd name="T20" fmla="*/ 0 60000 65536"/>
                <a:gd name="T21" fmla="*/ 0 w 137"/>
                <a:gd name="T22" fmla="*/ 0 h 305"/>
                <a:gd name="T23" fmla="*/ 137 w 137"/>
                <a:gd name="T24" fmla="*/ 305 h 3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7" h="305">
                  <a:moveTo>
                    <a:pt x="23" y="213"/>
                  </a:moveTo>
                  <a:lnTo>
                    <a:pt x="0" y="122"/>
                  </a:lnTo>
                  <a:lnTo>
                    <a:pt x="53" y="0"/>
                  </a:lnTo>
                  <a:lnTo>
                    <a:pt x="61" y="175"/>
                  </a:lnTo>
                  <a:lnTo>
                    <a:pt x="137" y="305"/>
                  </a:lnTo>
                  <a:lnTo>
                    <a:pt x="23" y="21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1" name="Freeform 30"/>
            <p:cNvSpPr>
              <a:spLocks/>
            </p:cNvSpPr>
            <p:nvPr/>
          </p:nvSpPr>
          <p:spPr bwMode="auto">
            <a:xfrm>
              <a:off x="2837" y="2157"/>
              <a:ext cx="405" cy="245"/>
            </a:xfrm>
            <a:custGeom>
              <a:avLst/>
              <a:gdLst>
                <a:gd name="T0" fmla="*/ 0 w 810"/>
                <a:gd name="T1" fmla="*/ 0 h 491"/>
                <a:gd name="T2" fmla="*/ 9 w 810"/>
                <a:gd name="T3" fmla="*/ 4 h 491"/>
                <a:gd name="T4" fmla="*/ 13 w 810"/>
                <a:gd name="T5" fmla="*/ 6 h 491"/>
                <a:gd name="T6" fmla="*/ 18 w 810"/>
                <a:gd name="T7" fmla="*/ 8 h 491"/>
                <a:gd name="T8" fmla="*/ 26 w 810"/>
                <a:gd name="T9" fmla="*/ 13 h 491"/>
                <a:gd name="T10" fmla="*/ 25 w 810"/>
                <a:gd name="T11" fmla="*/ 15 h 491"/>
                <a:gd name="T12" fmla="*/ 16 w 810"/>
                <a:gd name="T13" fmla="*/ 9 h 491"/>
                <a:gd name="T14" fmla="*/ 6 w 810"/>
                <a:gd name="T15" fmla="*/ 5 h 491"/>
                <a:gd name="T16" fmla="*/ 0 w 810"/>
                <a:gd name="T17" fmla="*/ 0 h 491"/>
                <a:gd name="T18" fmla="*/ 0 w 810"/>
                <a:gd name="T19" fmla="*/ 0 h 49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10"/>
                <a:gd name="T31" fmla="*/ 0 h 491"/>
                <a:gd name="T32" fmla="*/ 810 w 810"/>
                <a:gd name="T33" fmla="*/ 491 h 49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10" h="491">
                  <a:moveTo>
                    <a:pt x="0" y="0"/>
                  </a:moveTo>
                  <a:lnTo>
                    <a:pt x="260" y="149"/>
                  </a:lnTo>
                  <a:lnTo>
                    <a:pt x="420" y="208"/>
                  </a:lnTo>
                  <a:lnTo>
                    <a:pt x="560" y="284"/>
                  </a:lnTo>
                  <a:lnTo>
                    <a:pt x="810" y="438"/>
                  </a:lnTo>
                  <a:lnTo>
                    <a:pt x="773" y="491"/>
                  </a:lnTo>
                  <a:lnTo>
                    <a:pt x="496" y="308"/>
                  </a:lnTo>
                  <a:lnTo>
                    <a:pt x="176" y="183"/>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2" name="Freeform 31"/>
            <p:cNvSpPr>
              <a:spLocks/>
            </p:cNvSpPr>
            <p:nvPr/>
          </p:nvSpPr>
          <p:spPr bwMode="auto">
            <a:xfrm>
              <a:off x="3313" y="2361"/>
              <a:ext cx="549" cy="349"/>
            </a:xfrm>
            <a:custGeom>
              <a:avLst/>
              <a:gdLst>
                <a:gd name="T0" fmla="*/ 2 w 1097"/>
                <a:gd name="T1" fmla="*/ 0 h 699"/>
                <a:gd name="T2" fmla="*/ 22 w 1097"/>
                <a:gd name="T3" fmla="*/ 13 h 699"/>
                <a:gd name="T4" fmla="*/ 35 w 1097"/>
                <a:gd name="T5" fmla="*/ 18 h 699"/>
                <a:gd name="T6" fmla="*/ 31 w 1097"/>
                <a:gd name="T7" fmla="*/ 21 h 699"/>
                <a:gd name="T8" fmla="*/ 0 w 1097"/>
                <a:gd name="T9" fmla="*/ 3 h 699"/>
                <a:gd name="T10" fmla="*/ 2 w 1097"/>
                <a:gd name="T11" fmla="*/ 0 h 699"/>
                <a:gd name="T12" fmla="*/ 2 w 1097"/>
                <a:gd name="T13" fmla="*/ 0 h 699"/>
                <a:gd name="T14" fmla="*/ 0 60000 65536"/>
                <a:gd name="T15" fmla="*/ 0 60000 65536"/>
                <a:gd name="T16" fmla="*/ 0 60000 65536"/>
                <a:gd name="T17" fmla="*/ 0 60000 65536"/>
                <a:gd name="T18" fmla="*/ 0 60000 65536"/>
                <a:gd name="T19" fmla="*/ 0 60000 65536"/>
                <a:gd name="T20" fmla="*/ 0 60000 65536"/>
                <a:gd name="T21" fmla="*/ 0 w 1097"/>
                <a:gd name="T22" fmla="*/ 0 h 699"/>
                <a:gd name="T23" fmla="*/ 1097 w 1097"/>
                <a:gd name="T24" fmla="*/ 699 h 69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97" h="699">
                  <a:moveTo>
                    <a:pt x="59" y="0"/>
                  </a:moveTo>
                  <a:lnTo>
                    <a:pt x="694" y="416"/>
                  </a:lnTo>
                  <a:lnTo>
                    <a:pt x="1097" y="606"/>
                  </a:lnTo>
                  <a:lnTo>
                    <a:pt x="983" y="699"/>
                  </a:lnTo>
                  <a:lnTo>
                    <a:pt x="0" y="118"/>
                  </a:lnTo>
                  <a:lnTo>
                    <a:pt x="59" y="0"/>
                  </a:lnTo>
                  <a:close/>
                </a:path>
              </a:pathLst>
            </a:custGeom>
            <a:solidFill>
              <a:srgbClr val="FFF2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3" name="Freeform 32"/>
            <p:cNvSpPr>
              <a:spLocks/>
            </p:cNvSpPr>
            <p:nvPr/>
          </p:nvSpPr>
          <p:spPr bwMode="auto">
            <a:xfrm>
              <a:off x="3300" y="2397"/>
              <a:ext cx="569" cy="343"/>
            </a:xfrm>
            <a:custGeom>
              <a:avLst/>
              <a:gdLst>
                <a:gd name="T0" fmla="*/ 1 w 1137"/>
                <a:gd name="T1" fmla="*/ 0 h 686"/>
                <a:gd name="T2" fmla="*/ 6 w 1137"/>
                <a:gd name="T3" fmla="*/ 3 h 686"/>
                <a:gd name="T4" fmla="*/ 30 w 1137"/>
                <a:gd name="T5" fmla="*/ 18 h 686"/>
                <a:gd name="T6" fmla="*/ 33 w 1137"/>
                <a:gd name="T7" fmla="*/ 17 h 686"/>
                <a:gd name="T8" fmla="*/ 35 w 1137"/>
                <a:gd name="T9" fmla="*/ 18 h 686"/>
                <a:gd name="T10" fmla="*/ 36 w 1137"/>
                <a:gd name="T11" fmla="*/ 21 h 686"/>
                <a:gd name="T12" fmla="*/ 32 w 1137"/>
                <a:gd name="T13" fmla="*/ 22 h 686"/>
                <a:gd name="T14" fmla="*/ 0 w 1137"/>
                <a:gd name="T15" fmla="*/ 3 h 686"/>
                <a:gd name="T16" fmla="*/ 1 w 1137"/>
                <a:gd name="T17" fmla="*/ 0 h 686"/>
                <a:gd name="T18" fmla="*/ 1 w 1137"/>
                <a:gd name="T19" fmla="*/ 0 h 6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37"/>
                <a:gd name="T31" fmla="*/ 0 h 686"/>
                <a:gd name="T32" fmla="*/ 1137 w 1137"/>
                <a:gd name="T33" fmla="*/ 686 h 68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37" h="686">
                  <a:moveTo>
                    <a:pt x="19" y="0"/>
                  </a:moveTo>
                  <a:lnTo>
                    <a:pt x="171" y="91"/>
                  </a:lnTo>
                  <a:lnTo>
                    <a:pt x="945" y="561"/>
                  </a:lnTo>
                  <a:lnTo>
                    <a:pt x="1044" y="523"/>
                  </a:lnTo>
                  <a:lnTo>
                    <a:pt x="1111" y="559"/>
                  </a:lnTo>
                  <a:lnTo>
                    <a:pt x="1137" y="667"/>
                  </a:lnTo>
                  <a:lnTo>
                    <a:pt x="997" y="686"/>
                  </a:lnTo>
                  <a:lnTo>
                    <a:pt x="0" y="90"/>
                  </a:lnTo>
                  <a:lnTo>
                    <a:pt x="19" y="0"/>
                  </a:lnTo>
                  <a:close/>
                </a:path>
              </a:pathLst>
            </a:custGeom>
            <a:solidFill>
              <a:srgbClr val="F7A85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4" name="Freeform 33"/>
            <p:cNvSpPr>
              <a:spLocks/>
            </p:cNvSpPr>
            <p:nvPr/>
          </p:nvSpPr>
          <p:spPr bwMode="auto">
            <a:xfrm>
              <a:off x="4013" y="2567"/>
              <a:ext cx="90" cy="173"/>
            </a:xfrm>
            <a:custGeom>
              <a:avLst/>
              <a:gdLst>
                <a:gd name="T0" fmla="*/ 1 w 181"/>
                <a:gd name="T1" fmla="*/ 0 h 346"/>
                <a:gd name="T2" fmla="*/ 3 w 181"/>
                <a:gd name="T3" fmla="*/ 3 h 346"/>
                <a:gd name="T4" fmla="*/ 5 w 181"/>
                <a:gd name="T5" fmla="*/ 9 h 346"/>
                <a:gd name="T6" fmla="*/ 4 w 181"/>
                <a:gd name="T7" fmla="*/ 11 h 346"/>
                <a:gd name="T8" fmla="*/ 1 w 181"/>
                <a:gd name="T9" fmla="*/ 10 h 346"/>
                <a:gd name="T10" fmla="*/ 0 w 181"/>
                <a:gd name="T11" fmla="*/ 5 h 346"/>
                <a:gd name="T12" fmla="*/ 1 w 181"/>
                <a:gd name="T13" fmla="*/ 0 h 346"/>
                <a:gd name="T14" fmla="*/ 1 w 181"/>
                <a:gd name="T15" fmla="*/ 0 h 346"/>
                <a:gd name="T16" fmla="*/ 0 60000 65536"/>
                <a:gd name="T17" fmla="*/ 0 60000 65536"/>
                <a:gd name="T18" fmla="*/ 0 60000 65536"/>
                <a:gd name="T19" fmla="*/ 0 60000 65536"/>
                <a:gd name="T20" fmla="*/ 0 60000 65536"/>
                <a:gd name="T21" fmla="*/ 0 60000 65536"/>
                <a:gd name="T22" fmla="*/ 0 60000 65536"/>
                <a:gd name="T23" fmla="*/ 0 60000 65536"/>
                <a:gd name="T24" fmla="*/ 0 w 181"/>
                <a:gd name="T25" fmla="*/ 0 h 346"/>
                <a:gd name="T26" fmla="*/ 181 w 181"/>
                <a:gd name="T27" fmla="*/ 346 h 3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1" h="346">
                  <a:moveTo>
                    <a:pt x="61" y="0"/>
                  </a:moveTo>
                  <a:lnTo>
                    <a:pt x="126" y="71"/>
                  </a:lnTo>
                  <a:lnTo>
                    <a:pt x="181" y="261"/>
                  </a:lnTo>
                  <a:lnTo>
                    <a:pt x="150" y="346"/>
                  </a:lnTo>
                  <a:lnTo>
                    <a:pt x="52" y="308"/>
                  </a:lnTo>
                  <a:lnTo>
                    <a:pt x="0" y="130"/>
                  </a:lnTo>
                  <a:lnTo>
                    <a:pt x="61" y="0"/>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5" name="Freeform 34"/>
            <p:cNvSpPr>
              <a:spLocks/>
            </p:cNvSpPr>
            <p:nvPr/>
          </p:nvSpPr>
          <p:spPr bwMode="auto">
            <a:xfrm>
              <a:off x="4143" y="2791"/>
              <a:ext cx="126" cy="171"/>
            </a:xfrm>
            <a:custGeom>
              <a:avLst/>
              <a:gdLst>
                <a:gd name="T0" fmla="*/ 2 w 251"/>
                <a:gd name="T1" fmla="*/ 0 h 342"/>
                <a:gd name="T2" fmla="*/ 8 w 251"/>
                <a:gd name="T3" fmla="*/ 7 h 342"/>
                <a:gd name="T4" fmla="*/ 8 w 251"/>
                <a:gd name="T5" fmla="*/ 11 h 342"/>
                <a:gd name="T6" fmla="*/ 4 w 251"/>
                <a:gd name="T7" fmla="*/ 10 h 342"/>
                <a:gd name="T8" fmla="*/ 1 w 251"/>
                <a:gd name="T9" fmla="*/ 4 h 342"/>
                <a:gd name="T10" fmla="*/ 0 w 251"/>
                <a:gd name="T11" fmla="*/ 2 h 342"/>
                <a:gd name="T12" fmla="*/ 2 w 251"/>
                <a:gd name="T13" fmla="*/ 0 h 342"/>
                <a:gd name="T14" fmla="*/ 2 w 251"/>
                <a:gd name="T15" fmla="*/ 0 h 342"/>
                <a:gd name="T16" fmla="*/ 0 60000 65536"/>
                <a:gd name="T17" fmla="*/ 0 60000 65536"/>
                <a:gd name="T18" fmla="*/ 0 60000 65536"/>
                <a:gd name="T19" fmla="*/ 0 60000 65536"/>
                <a:gd name="T20" fmla="*/ 0 60000 65536"/>
                <a:gd name="T21" fmla="*/ 0 60000 65536"/>
                <a:gd name="T22" fmla="*/ 0 60000 65536"/>
                <a:gd name="T23" fmla="*/ 0 60000 65536"/>
                <a:gd name="T24" fmla="*/ 0 w 251"/>
                <a:gd name="T25" fmla="*/ 0 h 342"/>
                <a:gd name="T26" fmla="*/ 251 w 251"/>
                <a:gd name="T27" fmla="*/ 342 h 34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51" h="342">
                  <a:moveTo>
                    <a:pt x="64" y="0"/>
                  </a:moveTo>
                  <a:lnTo>
                    <a:pt x="251" y="219"/>
                  </a:lnTo>
                  <a:lnTo>
                    <a:pt x="235" y="342"/>
                  </a:lnTo>
                  <a:lnTo>
                    <a:pt x="125" y="291"/>
                  </a:lnTo>
                  <a:lnTo>
                    <a:pt x="15" y="127"/>
                  </a:lnTo>
                  <a:lnTo>
                    <a:pt x="0" y="38"/>
                  </a:lnTo>
                  <a:lnTo>
                    <a:pt x="64" y="0"/>
                  </a:lnTo>
                  <a:close/>
                </a:path>
              </a:pathLst>
            </a:custGeom>
            <a:solidFill>
              <a:srgbClr val="CCCC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6" name="Freeform 35"/>
            <p:cNvSpPr>
              <a:spLocks/>
            </p:cNvSpPr>
            <p:nvPr/>
          </p:nvSpPr>
          <p:spPr bwMode="auto">
            <a:xfrm>
              <a:off x="3656" y="2574"/>
              <a:ext cx="535" cy="374"/>
            </a:xfrm>
            <a:custGeom>
              <a:avLst/>
              <a:gdLst>
                <a:gd name="T0" fmla="*/ 0 w 1071"/>
                <a:gd name="T1" fmla="*/ 21 h 747"/>
                <a:gd name="T2" fmla="*/ 2 w 1071"/>
                <a:gd name="T3" fmla="*/ 17 h 747"/>
                <a:gd name="T4" fmla="*/ 8 w 1071"/>
                <a:gd name="T5" fmla="*/ 11 h 747"/>
                <a:gd name="T6" fmla="*/ 13 w 1071"/>
                <a:gd name="T7" fmla="*/ 13 h 747"/>
                <a:gd name="T8" fmla="*/ 17 w 1071"/>
                <a:gd name="T9" fmla="*/ 4 h 747"/>
                <a:gd name="T10" fmla="*/ 21 w 1071"/>
                <a:gd name="T11" fmla="*/ 0 h 747"/>
                <a:gd name="T12" fmla="*/ 23 w 1071"/>
                <a:gd name="T13" fmla="*/ 10 h 747"/>
                <a:gd name="T14" fmla="*/ 27 w 1071"/>
                <a:gd name="T15" fmla="*/ 9 h 747"/>
                <a:gd name="T16" fmla="*/ 27 w 1071"/>
                <a:gd name="T17" fmla="*/ 11 h 747"/>
                <a:gd name="T18" fmla="*/ 22 w 1071"/>
                <a:gd name="T19" fmla="*/ 16 h 747"/>
                <a:gd name="T20" fmla="*/ 30 w 1071"/>
                <a:gd name="T21" fmla="*/ 16 h 747"/>
                <a:gd name="T22" fmla="*/ 33 w 1071"/>
                <a:gd name="T23" fmla="*/ 23 h 747"/>
                <a:gd name="T24" fmla="*/ 21 w 1071"/>
                <a:gd name="T25" fmla="*/ 22 h 747"/>
                <a:gd name="T26" fmla="*/ 17 w 1071"/>
                <a:gd name="T27" fmla="*/ 13 h 747"/>
                <a:gd name="T28" fmla="*/ 14 w 1071"/>
                <a:gd name="T29" fmla="*/ 23 h 747"/>
                <a:gd name="T30" fmla="*/ 10 w 1071"/>
                <a:gd name="T31" fmla="*/ 24 h 747"/>
                <a:gd name="T32" fmla="*/ 0 w 1071"/>
                <a:gd name="T33" fmla="*/ 22 h 747"/>
                <a:gd name="T34" fmla="*/ 0 w 1071"/>
                <a:gd name="T35" fmla="*/ 21 h 747"/>
                <a:gd name="T36" fmla="*/ 0 w 1071"/>
                <a:gd name="T37" fmla="*/ 21 h 74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71"/>
                <a:gd name="T58" fmla="*/ 0 h 747"/>
                <a:gd name="T59" fmla="*/ 1071 w 1071"/>
                <a:gd name="T60" fmla="*/ 747 h 74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71" h="747">
                  <a:moveTo>
                    <a:pt x="0" y="671"/>
                  </a:moveTo>
                  <a:lnTo>
                    <a:pt x="78" y="530"/>
                  </a:lnTo>
                  <a:lnTo>
                    <a:pt x="267" y="349"/>
                  </a:lnTo>
                  <a:lnTo>
                    <a:pt x="440" y="393"/>
                  </a:lnTo>
                  <a:lnTo>
                    <a:pt x="550" y="100"/>
                  </a:lnTo>
                  <a:lnTo>
                    <a:pt x="689" y="0"/>
                  </a:lnTo>
                  <a:lnTo>
                    <a:pt x="767" y="292"/>
                  </a:lnTo>
                  <a:lnTo>
                    <a:pt x="892" y="258"/>
                  </a:lnTo>
                  <a:lnTo>
                    <a:pt x="890" y="325"/>
                  </a:lnTo>
                  <a:lnTo>
                    <a:pt x="709" y="509"/>
                  </a:lnTo>
                  <a:lnTo>
                    <a:pt x="960" y="488"/>
                  </a:lnTo>
                  <a:lnTo>
                    <a:pt x="1071" y="710"/>
                  </a:lnTo>
                  <a:lnTo>
                    <a:pt x="694" y="680"/>
                  </a:lnTo>
                  <a:lnTo>
                    <a:pt x="556" y="385"/>
                  </a:lnTo>
                  <a:lnTo>
                    <a:pt x="478" y="729"/>
                  </a:lnTo>
                  <a:lnTo>
                    <a:pt x="348" y="747"/>
                  </a:lnTo>
                  <a:lnTo>
                    <a:pt x="17" y="699"/>
                  </a:lnTo>
                  <a:lnTo>
                    <a:pt x="0" y="671"/>
                  </a:lnTo>
                  <a:close/>
                </a:path>
              </a:pathLst>
            </a:custGeom>
            <a:solidFill>
              <a:srgbClr val="666666"/>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7" name="Freeform 36"/>
            <p:cNvSpPr>
              <a:spLocks/>
            </p:cNvSpPr>
            <p:nvPr/>
          </p:nvSpPr>
          <p:spPr bwMode="auto">
            <a:xfrm>
              <a:off x="3701" y="2625"/>
              <a:ext cx="475" cy="347"/>
            </a:xfrm>
            <a:custGeom>
              <a:avLst/>
              <a:gdLst>
                <a:gd name="T0" fmla="*/ 11 w 948"/>
                <a:gd name="T1" fmla="*/ 1 h 694"/>
                <a:gd name="T2" fmla="*/ 15 w 948"/>
                <a:gd name="T3" fmla="*/ 0 h 694"/>
                <a:gd name="T4" fmla="*/ 14 w 948"/>
                <a:gd name="T5" fmla="*/ 3 h 694"/>
                <a:gd name="T6" fmla="*/ 16 w 948"/>
                <a:gd name="T7" fmla="*/ 11 h 694"/>
                <a:gd name="T8" fmla="*/ 25 w 948"/>
                <a:gd name="T9" fmla="*/ 7 h 694"/>
                <a:gd name="T10" fmla="*/ 27 w 948"/>
                <a:gd name="T11" fmla="*/ 6 h 694"/>
                <a:gd name="T12" fmla="*/ 29 w 948"/>
                <a:gd name="T13" fmla="*/ 7 h 694"/>
                <a:gd name="T14" fmla="*/ 30 w 948"/>
                <a:gd name="T15" fmla="*/ 9 h 694"/>
                <a:gd name="T16" fmla="*/ 28 w 948"/>
                <a:gd name="T17" fmla="*/ 12 h 694"/>
                <a:gd name="T18" fmla="*/ 18 w 948"/>
                <a:gd name="T19" fmla="*/ 14 h 694"/>
                <a:gd name="T20" fmla="*/ 20 w 948"/>
                <a:gd name="T21" fmla="*/ 20 h 694"/>
                <a:gd name="T22" fmla="*/ 19 w 948"/>
                <a:gd name="T23" fmla="*/ 21 h 694"/>
                <a:gd name="T24" fmla="*/ 17 w 948"/>
                <a:gd name="T25" fmla="*/ 22 h 694"/>
                <a:gd name="T26" fmla="*/ 14 w 948"/>
                <a:gd name="T27" fmla="*/ 21 h 694"/>
                <a:gd name="T28" fmla="*/ 13 w 948"/>
                <a:gd name="T29" fmla="*/ 15 h 694"/>
                <a:gd name="T30" fmla="*/ 8 w 948"/>
                <a:gd name="T31" fmla="*/ 15 h 694"/>
                <a:gd name="T32" fmla="*/ 1 w 948"/>
                <a:gd name="T33" fmla="*/ 14 h 694"/>
                <a:gd name="T34" fmla="*/ 0 w 948"/>
                <a:gd name="T35" fmla="*/ 11 h 694"/>
                <a:gd name="T36" fmla="*/ 1 w 948"/>
                <a:gd name="T37" fmla="*/ 9 h 694"/>
                <a:gd name="T38" fmla="*/ 4 w 948"/>
                <a:gd name="T39" fmla="*/ 9 h 694"/>
                <a:gd name="T40" fmla="*/ 6 w 948"/>
                <a:gd name="T41" fmla="*/ 11 h 694"/>
                <a:gd name="T42" fmla="*/ 12 w 948"/>
                <a:gd name="T43" fmla="*/ 11 h 694"/>
                <a:gd name="T44" fmla="*/ 11 w 948"/>
                <a:gd name="T45" fmla="*/ 1 h 694"/>
                <a:gd name="T46" fmla="*/ 11 w 948"/>
                <a:gd name="T47" fmla="*/ 1 h 6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48"/>
                <a:gd name="T73" fmla="*/ 0 h 694"/>
                <a:gd name="T74" fmla="*/ 948 w 948"/>
                <a:gd name="T75" fmla="*/ 694 h 69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48" h="694">
                  <a:moveTo>
                    <a:pt x="323" y="2"/>
                  </a:moveTo>
                  <a:lnTo>
                    <a:pt x="458" y="0"/>
                  </a:lnTo>
                  <a:lnTo>
                    <a:pt x="441" y="97"/>
                  </a:lnTo>
                  <a:lnTo>
                    <a:pt x="500" y="327"/>
                  </a:lnTo>
                  <a:lnTo>
                    <a:pt x="773" y="230"/>
                  </a:lnTo>
                  <a:lnTo>
                    <a:pt x="832" y="170"/>
                  </a:lnTo>
                  <a:lnTo>
                    <a:pt x="914" y="209"/>
                  </a:lnTo>
                  <a:lnTo>
                    <a:pt x="948" y="268"/>
                  </a:lnTo>
                  <a:lnTo>
                    <a:pt x="884" y="371"/>
                  </a:lnTo>
                  <a:lnTo>
                    <a:pt x="549" y="430"/>
                  </a:lnTo>
                  <a:lnTo>
                    <a:pt x="623" y="614"/>
                  </a:lnTo>
                  <a:lnTo>
                    <a:pt x="606" y="656"/>
                  </a:lnTo>
                  <a:lnTo>
                    <a:pt x="534" y="694"/>
                  </a:lnTo>
                  <a:lnTo>
                    <a:pt x="433" y="645"/>
                  </a:lnTo>
                  <a:lnTo>
                    <a:pt x="386" y="479"/>
                  </a:lnTo>
                  <a:lnTo>
                    <a:pt x="251" y="470"/>
                  </a:lnTo>
                  <a:lnTo>
                    <a:pt x="9" y="434"/>
                  </a:lnTo>
                  <a:lnTo>
                    <a:pt x="0" y="348"/>
                  </a:lnTo>
                  <a:lnTo>
                    <a:pt x="24" y="278"/>
                  </a:lnTo>
                  <a:lnTo>
                    <a:pt x="104" y="276"/>
                  </a:lnTo>
                  <a:lnTo>
                    <a:pt x="171" y="348"/>
                  </a:lnTo>
                  <a:lnTo>
                    <a:pt x="357" y="348"/>
                  </a:lnTo>
                  <a:lnTo>
                    <a:pt x="323" y="2"/>
                  </a:lnTo>
                  <a:close/>
                </a:path>
              </a:pathLst>
            </a:custGeom>
            <a:solidFill>
              <a:srgbClr val="CCC48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8" name="Freeform 37"/>
            <p:cNvSpPr>
              <a:spLocks/>
            </p:cNvSpPr>
            <p:nvPr/>
          </p:nvSpPr>
          <p:spPr bwMode="auto">
            <a:xfrm>
              <a:off x="4046" y="2726"/>
              <a:ext cx="122" cy="95"/>
            </a:xfrm>
            <a:custGeom>
              <a:avLst/>
              <a:gdLst>
                <a:gd name="T0" fmla="*/ 7 w 243"/>
                <a:gd name="T1" fmla="*/ 0 h 190"/>
                <a:gd name="T2" fmla="*/ 4 w 243"/>
                <a:gd name="T3" fmla="*/ 2 h 190"/>
                <a:gd name="T4" fmla="*/ 3 w 243"/>
                <a:gd name="T5" fmla="*/ 3 h 190"/>
                <a:gd name="T6" fmla="*/ 0 w 243"/>
                <a:gd name="T7" fmla="*/ 6 h 190"/>
                <a:gd name="T8" fmla="*/ 7 w 243"/>
                <a:gd name="T9" fmla="*/ 6 h 190"/>
                <a:gd name="T10" fmla="*/ 8 w 243"/>
                <a:gd name="T11" fmla="*/ 4 h 190"/>
                <a:gd name="T12" fmla="*/ 8 w 243"/>
                <a:gd name="T13" fmla="*/ 1 h 190"/>
                <a:gd name="T14" fmla="*/ 7 w 243"/>
                <a:gd name="T15" fmla="*/ 0 h 190"/>
                <a:gd name="T16" fmla="*/ 7 w 243"/>
                <a:gd name="T17" fmla="*/ 0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3"/>
                <a:gd name="T28" fmla="*/ 0 h 190"/>
                <a:gd name="T29" fmla="*/ 243 w 243"/>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3" h="190">
                  <a:moveTo>
                    <a:pt x="203" y="0"/>
                  </a:moveTo>
                  <a:lnTo>
                    <a:pt x="125" y="59"/>
                  </a:lnTo>
                  <a:lnTo>
                    <a:pt x="93" y="100"/>
                  </a:lnTo>
                  <a:lnTo>
                    <a:pt x="0" y="190"/>
                  </a:lnTo>
                  <a:lnTo>
                    <a:pt x="194" y="167"/>
                  </a:lnTo>
                  <a:lnTo>
                    <a:pt x="235" y="104"/>
                  </a:lnTo>
                  <a:lnTo>
                    <a:pt x="243" y="30"/>
                  </a:lnTo>
                  <a:lnTo>
                    <a:pt x="203" y="0"/>
                  </a:lnTo>
                  <a:close/>
                </a:path>
              </a:pathLst>
            </a:custGeom>
            <a:solidFill>
              <a:srgbClr val="FFFA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29" name="Freeform 38"/>
            <p:cNvSpPr>
              <a:spLocks/>
            </p:cNvSpPr>
            <p:nvPr/>
          </p:nvSpPr>
          <p:spPr bwMode="auto">
            <a:xfrm>
              <a:off x="3867" y="2622"/>
              <a:ext cx="42" cy="104"/>
            </a:xfrm>
            <a:custGeom>
              <a:avLst/>
              <a:gdLst>
                <a:gd name="T0" fmla="*/ 1 w 86"/>
                <a:gd name="T1" fmla="*/ 0 h 209"/>
                <a:gd name="T2" fmla="*/ 0 w 86"/>
                <a:gd name="T3" fmla="*/ 1 h 209"/>
                <a:gd name="T4" fmla="*/ 0 w 86"/>
                <a:gd name="T5" fmla="*/ 6 h 209"/>
                <a:gd name="T6" fmla="*/ 1 w 86"/>
                <a:gd name="T7" fmla="*/ 2 h 209"/>
                <a:gd name="T8" fmla="*/ 2 w 86"/>
                <a:gd name="T9" fmla="*/ 0 h 209"/>
                <a:gd name="T10" fmla="*/ 1 w 86"/>
                <a:gd name="T11" fmla="*/ 0 h 209"/>
                <a:gd name="T12" fmla="*/ 1 w 86"/>
                <a:gd name="T13" fmla="*/ 0 h 209"/>
                <a:gd name="T14" fmla="*/ 0 60000 65536"/>
                <a:gd name="T15" fmla="*/ 0 60000 65536"/>
                <a:gd name="T16" fmla="*/ 0 60000 65536"/>
                <a:gd name="T17" fmla="*/ 0 60000 65536"/>
                <a:gd name="T18" fmla="*/ 0 60000 65536"/>
                <a:gd name="T19" fmla="*/ 0 60000 65536"/>
                <a:gd name="T20" fmla="*/ 0 60000 65536"/>
                <a:gd name="T21" fmla="*/ 0 w 86"/>
                <a:gd name="T22" fmla="*/ 0 h 209"/>
                <a:gd name="T23" fmla="*/ 86 w 86"/>
                <a:gd name="T24" fmla="*/ 209 h 20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6" h="209">
                  <a:moveTo>
                    <a:pt x="52" y="0"/>
                  </a:moveTo>
                  <a:lnTo>
                    <a:pt x="0" y="32"/>
                  </a:lnTo>
                  <a:lnTo>
                    <a:pt x="27" y="209"/>
                  </a:lnTo>
                  <a:lnTo>
                    <a:pt x="63" y="95"/>
                  </a:lnTo>
                  <a:lnTo>
                    <a:pt x="86" y="0"/>
                  </a:lnTo>
                  <a:lnTo>
                    <a:pt x="52" y="0"/>
                  </a:lnTo>
                  <a:close/>
                </a:path>
              </a:pathLst>
            </a:custGeom>
            <a:solidFill>
              <a:srgbClr val="FFFA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0" name="Freeform 39"/>
            <p:cNvSpPr>
              <a:spLocks/>
            </p:cNvSpPr>
            <p:nvPr/>
          </p:nvSpPr>
          <p:spPr bwMode="auto">
            <a:xfrm>
              <a:off x="3910" y="2919"/>
              <a:ext cx="95" cy="63"/>
            </a:xfrm>
            <a:custGeom>
              <a:avLst/>
              <a:gdLst>
                <a:gd name="T0" fmla="*/ 1 w 188"/>
                <a:gd name="T1" fmla="*/ 0 h 125"/>
                <a:gd name="T2" fmla="*/ 4 w 188"/>
                <a:gd name="T3" fmla="*/ 1 h 125"/>
                <a:gd name="T4" fmla="*/ 6 w 188"/>
                <a:gd name="T5" fmla="*/ 1 h 125"/>
                <a:gd name="T6" fmla="*/ 6 w 188"/>
                <a:gd name="T7" fmla="*/ 3 h 125"/>
                <a:gd name="T8" fmla="*/ 4 w 188"/>
                <a:gd name="T9" fmla="*/ 4 h 125"/>
                <a:gd name="T10" fmla="*/ 0 w 188"/>
                <a:gd name="T11" fmla="*/ 2 h 125"/>
                <a:gd name="T12" fmla="*/ 1 w 188"/>
                <a:gd name="T13" fmla="*/ 0 h 125"/>
                <a:gd name="T14" fmla="*/ 1 w 188"/>
                <a:gd name="T15" fmla="*/ 0 h 125"/>
                <a:gd name="T16" fmla="*/ 0 60000 65536"/>
                <a:gd name="T17" fmla="*/ 0 60000 65536"/>
                <a:gd name="T18" fmla="*/ 0 60000 65536"/>
                <a:gd name="T19" fmla="*/ 0 60000 65536"/>
                <a:gd name="T20" fmla="*/ 0 60000 65536"/>
                <a:gd name="T21" fmla="*/ 0 60000 65536"/>
                <a:gd name="T22" fmla="*/ 0 60000 65536"/>
                <a:gd name="T23" fmla="*/ 0 60000 65536"/>
                <a:gd name="T24" fmla="*/ 0 w 188"/>
                <a:gd name="T25" fmla="*/ 0 h 125"/>
                <a:gd name="T26" fmla="*/ 188 w 188"/>
                <a:gd name="T27" fmla="*/ 125 h 1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8" h="125">
                  <a:moveTo>
                    <a:pt x="25" y="0"/>
                  </a:moveTo>
                  <a:lnTo>
                    <a:pt x="120" y="24"/>
                  </a:lnTo>
                  <a:lnTo>
                    <a:pt x="184" y="9"/>
                  </a:lnTo>
                  <a:lnTo>
                    <a:pt x="188" y="66"/>
                  </a:lnTo>
                  <a:lnTo>
                    <a:pt x="125" y="125"/>
                  </a:lnTo>
                  <a:lnTo>
                    <a:pt x="0" y="49"/>
                  </a:lnTo>
                  <a:lnTo>
                    <a:pt x="25" y="0"/>
                  </a:lnTo>
                  <a:close/>
                </a:path>
              </a:pathLst>
            </a:custGeom>
            <a:solidFill>
              <a:srgbClr val="FFFACC"/>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1" name="Freeform 40"/>
            <p:cNvSpPr>
              <a:spLocks/>
            </p:cNvSpPr>
            <p:nvPr/>
          </p:nvSpPr>
          <p:spPr bwMode="auto">
            <a:xfrm>
              <a:off x="3280" y="2589"/>
              <a:ext cx="398" cy="220"/>
            </a:xfrm>
            <a:custGeom>
              <a:avLst/>
              <a:gdLst>
                <a:gd name="T0" fmla="*/ 0 w 797"/>
                <a:gd name="T1" fmla="*/ 0 h 441"/>
                <a:gd name="T2" fmla="*/ 16 w 797"/>
                <a:gd name="T3" fmla="*/ 7 h 441"/>
                <a:gd name="T4" fmla="*/ 24 w 797"/>
                <a:gd name="T5" fmla="*/ 11 h 441"/>
                <a:gd name="T6" fmla="*/ 22 w 797"/>
                <a:gd name="T7" fmla="*/ 13 h 441"/>
                <a:gd name="T8" fmla="*/ 11 w 797"/>
                <a:gd name="T9" fmla="*/ 7 h 441"/>
                <a:gd name="T10" fmla="*/ 5 w 797"/>
                <a:gd name="T11" fmla="*/ 5 h 441"/>
                <a:gd name="T12" fmla="*/ 0 w 797"/>
                <a:gd name="T13" fmla="*/ 0 h 441"/>
                <a:gd name="T14" fmla="*/ 0 w 797"/>
                <a:gd name="T15" fmla="*/ 0 h 441"/>
                <a:gd name="T16" fmla="*/ 0 60000 65536"/>
                <a:gd name="T17" fmla="*/ 0 60000 65536"/>
                <a:gd name="T18" fmla="*/ 0 60000 65536"/>
                <a:gd name="T19" fmla="*/ 0 60000 65536"/>
                <a:gd name="T20" fmla="*/ 0 60000 65536"/>
                <a:gd name="T21" fmla="*/ 0 60000 65536"/>
                <a:gd name="T22" fmla="*/ 0 60000 65536"/>
                <a:gd name="T23" fmla="*/ 0 60000 65536"/>
                <a:gd name="T24" fmla="*/ 0 w 797"/>
                <a:gd name="T25" fmla="*/ 0 h 441"/>
                <a:gd name="T26" fmla="*/ 797 w 797"/>
                <a:gd name="T27" fmla="*/ 441 h 44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7" h="441">
                  <a:moveTo>
                    <a:pt x="0" y="0"/>
                  </a:moveTo>
                  <a:lnTo>
                    <a:pt x="538" y="243"/>
                  </a:lnTo>
                  <a:lnTo>
                    <a:pt x="797" y="369"/>
                  </a:lnTo>
                  <a:lnTo>
                    <a:pt x="704" y="441"/>
                  </a:lnTo>
                  <a:lnTo>
                    <a:pt x="373" y="234"/>
                  </a:lnTo>
                  <a:lnTo>
                    <a:pt x="185" y="171"/>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2" name="Freeform 41"/>
            <p:cNvSpPr>
              <a:spLocks/>
            </p:cNvSpPr>
            <p:nvPr/>
          </p:nvSpPr>
          <p:spPr bwMode="auto">
            <a:xfrm>
              <a:off x="3849" y="2602"/>
              <a:ext cx="137" cy="378"/>
            </a:xfrm>
            <a:custGeom>
              <a:avLst/>
              <a:gdLst>
                <a:gd name="T0" fmla="*/ 2 w 274"/>
                <a:gd name="T1" fmla="*/ 0 h 756"/>
                <a:gd name="T2" fmla="*/ 0 w 274"/>
                <a:gd name="T3" fmla="*/ 2 h 756"/>
                <a:gd name="T4" fmla="*/ 1 w 274"/>
                <a:gd name="T5" fmla="*/ 6 h 756"/>
                <a:gd name="T6" fmla="*/ 1 w 274"/>
                <a:gd name="T7" fmla="*/ 11 h 756"/>
                <a:gd name="T8" fmla="*/ 2 w 274"/>
                <a:gd name="T9" fmla="*/ 15 h 756"/>
                <a:gd name="T10" fmla="*/ 5 w 274"/>
                <a:gd name="T11" fmla="*/ 23 h 756"/>
                <a:gd name="T12" fmla="*/ 7 w 274"/>
                <a:gd name="T13" fmla="*/ 24 h 756"/>
                <a:gd name="T14" fmla="*/ 9 w 274"/>
                <a:gd name="T15" fmla="*/ 23 h 756"/>
                <a:gd name="T16" fmla="*/ 6 w 274"/>
                <a:gd name="T17" fmla="*/ 22 h 756"/>
                <a:gd name="T18" fmla="*/ 2 w 274"/>
                <a:gd name="T19" fmla="*/ 7 h 756"/>
                <a:gd name="T20" fmla="*/ 2 w 274"/>
                <a:gd name="T21" fmla="*/ 3 h 756"/>
                <a:gd name="T22" fmla="*/ 5 w 274"/>
                <a:gd name="T23" fmla="*/ 2 h 756"/>
                <a:gd name="T24" fmla="*/ 5 w 274"/>
                <a:gd name="T25" fmla="*/ 1 h 756"/>
                <a:gd name="T26" fmla="*/ 2 w 274"/>
                <a:gd name="T27" fmla="*/ 0 h 756"/>
                <a:gd name="T28" fmla="*/ 2 w 274"/>
                <a:gd name="T29" fmla="*/ 0 h 7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4"/>
                <a:gd name="T46" fmla="*/ 0 h 756"/>
                <a:gd name="T47" fmla="*/ 274 w 274"/>
                <a:gd name="T48" fmla="*/ 756 h 7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4" h="756">
                  <a:moveTo>
                    <a:pt x="55" y="0"/>
                  </a:moveTo>
                  <a:lnTo>
                    <a:pt x="0" y="59"/>
                  </a:lnTo>
                  <a:lnTo>
                    <a:pt x="16" y="171"/>
                  </a:lnTo>
                  <a:lnTo>
                    <a:pt x="29" y="325"/>
                  </a:lnTo>
                  <a:lnTo>
                    <a:pt x="42" y="458"/>
                  </a:lnTo>
                  <a:lnTo>
                    <a:pt x="131" y="705"/>
                  </a:lnTo>
                  <a:lnTo>
                    <a:pt x="227" y="756"/>
                  </a:lnTo>
                  <a:lnTo>
                    <a:pt x="274" y="724"/>
                  </a:lnTo>
                  <a:lnTo>
                    <a:pt x="170" y="688"/>
                  </a:lnTo>
                  <a:lnTo>
                    <a:pt x="61" y="203"/>
                  </a:lnTo>
                  <a:lnTo>
                    <a:pt x="54" y="80"/>
                  </a:lnTo>
                  <a:lnTo>
                    <a:pt x="164" y="45"/>
                  </a:lnTo>
                  <a:lnTo>
                    <a:pt x="130" y="5"/>
                  </a:lnTo>
                  <a:lnTo>
                    <a:pt x="55"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3" name="Freeform 42"/>
            <p:cNvSpPr>
              <a:spLocks/>
            </p:cNvSpPr>
            <p:nvPr/>
          </p:nvSpPr>
          <p:spPr bwMode="auto">
            <a:xfrm>
              <a:off x="3908" y="2625"/>
              <a:ext cx="129" cy="328"/>
            </a:xfrm>
            <a:custGeom>
              <a:avLst/>
              <a:gdLst>
                <a:gd name="T0" fmla="*/ 1 w 259"/>
                <a:gd name="T1" fmla="*/ 0 h 656"/>
                <a:gd name="T2" fmla="*/ 0 w 259"/>
                <a:gd name="T3" fmla="*/ 2 h 656"/>
                <a:gd name="T4" fmla="*/ 1 w 259"/>
                <a:gd name="T5" fmla="*/ 11 h 656"/>
                <a:gd name="T6" fmla="*/ 3 w 259"/>
                <a:gd name="T7" fmla="*/ 17 h 656"/>
                <a:gd name="T8" fmla="*/ 6 w 259"/>
                <a:gd name="T9" fmla="*/ 21 h 656"/>
                <a:gd name="T10" fmla="*/ 8 w 259"/>
                <a:gd name="T11" fmla="*/ 19 h 656"/>
                <a:gd name="T12" fmla="*/ 6 w 259"/>
                <a:gd name="T13" fmla="*/ 18 h 656"/>
                <a:gd name="T14" fmla="*/ 1 w 259"/>
                <a:gd name="T15" fmla="*/ 6 h 656"/>
                <a:gd name="T16" fmla="*/ 1 w 259"/>
                <a:gd name="T17" fmla="*/ 0 h 656"/>
                <a:gd name="T18" fmla="*/ 1 w 259"/>
                <a:gd name="T19" fmla="*/ 0 h 6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9"/>
                <a:gd name="T31" fmla="*/ 0 h 656"/>
                <a:gd name="T32" fmla="*/ 259 w 259"/>
                <a:gd name="T33" fmla="*/ 656 h 6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9" h="656">
                  <a:moveTo>
                    <a:pt x="46" y="0"/>
                  </a:moveTo>
                  <a:lnTo>
                    <a:pt x="0" y="63"/>
                  </a:lnTo>
                  <a:lnTo>
                    <a:pt x="42" y="323"/>
                  </a:lnTo>
                  <a:lnTo>
                    <a:pt x="116" y="538"/>
                  </a:lnTo>
                  <a:lnTo>
                    <a:pt x="194" y="656"/>
                  </a:lnTo>
                  <a:lnTo>
                    <a:pt x="259" y="580"/>
                  </a:lnTo>
                  <a:lnTo>
                    <a:pt x="198" y="559"/>
                  </a:lnTo>
                  <a:lnTo>
                    <a:pt x="46" y="164"/>
                  </a:lnTo>
                  <a:lnTo>
                    <a:pt x="46"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4" name="Freeform 43"/>
            <p:cNvSpPr>
              <a:spLocks/>
            </p:cNvSpPr>
            <p:nvPr/>
          </p:nvSpPr>
          <p:spPr bwMode="auto">
            <a:xfrm>
              <a:off x="3741" y="2756"/>
              <a:ext cx="142" cy="63"/>
            </a:xfrm>
            <a:custGeom>
              <a:avLst/>
              <a:gdLst>
                <a:gd name="T0" fmla="*/ 9 w 284"/>
                <a:gd name="T1" fmla="*/ 2 h 127"/>
                <a:gd name="T2" fmla="*/ 3 w 284"/>
                <a:gd name="T3" fmla="*/ 1 h 127"/>
                <a:gd name="T4" fmla="*/ 3 w 284"/>
                <a:gd name="T5" fmla="*/ 0 h 127"/>
                <a:gd name="T6" fmla="*/ 1 w 284"/>
                <a:gd name="T7" fmla="*/ 0 h 127"/>
                <a:gd name="T8" fmla="*/ 0 w 284"/>
                <a:gd name="T9" fmla="*/ 1 h 127"/>
                <a:gd name="T10" fmla="*/ 2 w 284"/>
                <a:gd name="T11" fmla="*/ 3 h 127"/>
                <a:gd name="T12" fmla="*/ 9 w 284"/>
                <a:gd name="T13" fmla="*/ 3 h 127"/>
                <a:gd name="T14" fmla="*/ 9 w 284"/>
                <a:gd name="T15" fmla="*/ 2 h 127"/>
                <a:gd name="T16" fmla="*/ 9 w 284"/>
                <a:gd name="T17" fmla="*/ 2 h 1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4"/>
                <a:gd name="T28" fmla="*/ 0 h 127"/>
                <a:gd name="T29" fmla="*/ 284 w 284"/>
                <a:gd name="T30" fmla="*/ 127 h 1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4" h="127">
                  <a:moveTo>
                    <a:pt x="269" y="72"/>
                  </a:moveTo>
                  <a:lnTo>
                    <a:pt x="92" y="59"/>
                  </a:lnTo>
                  <a:lnTo>
                    <a:pt x="80" y="0"/>
                  </a:lnTo>
                  <a:lnTo>
                    <a:pt x="25" y="13"/>
                  </a:lnTo>
                  <a:lnTo>
                    <a:pt x="0" y="55"/>
                  </a:lnTo>
                  <a:lnTo>
                    <a:pt x="48" y="116"/>
                  </a:lnTo>
                  <a:lnTo>
                    <a:pt x="284" y="127"/>
                  </a:lnTo>
                  <a:lnTo>
                    <a:pt x="269" y="7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5" name="Freeform 44"/>
            <p:cNvSpPr>
              <a:spLocks/>
            </p:cNvSpPr>
            <p:nvPr/>
          </p:nvSpPr>
          <p:spPr bwMode="auto">
            <a:xfrm>
              <a:off x="3679" y="2757"/>
              <a:ext cx="229" cy="119"/>
            </a:xfrm>
            <a:custGeom>
              <a:avLst/>
              <a:gdLst>
                <a:gd name="T0" fmla="*/ 6 w 456"/>
                <a:gd name="T1" fmla="*/ 0 h 237"/>
                <a:gd name="T2" fmla="*/ 2 w 456"/>
                <a:gd name="T3" fmla="*/ 1 h 237"/>
                <a:gd name="T4" fmla="*/ 0 w 456"/>
                <a:gd name="T5" fmla="*/ 4 h 237"/>
                <a:gd name="T6" fmla="*/ 1 w 456"/>
                <a:gd name="T7" fmla="*/ 7 h 237"/>
                <a:gd name="T8" fmla="*/ 15 w 456"/>
                <a:gd name="T9" fmla="*/ 8 h 237"/>
                <a:gd name="T10" fmla="*/ 14 w 456"/>
                <a:gd name="T11" fmla="*/ 5 h 237"/>
                <a:gd name="T12" fmla="*/ 11 w 456"/>
                <a:gd name="T13" fmla="*/ 6 h 237"/>
                <a:gd name="T14" fmla="*/ 3 w 456"/>
                <a:gd name="T15" fmla="*/ 5 h 237"/>
                <a:gd name="T16" fmla="*/ 3 w 456"/>
                <a:gd name="T17" fmla="*/ 3 h 237"/>
                <a:gd name="T18" fmla="*/ 6 w 456"/>
                <a:gd name="T19" fmla="*/ 0 h 237"/>
                <a:gd name="T20" fmla="*/ 6 w 456"/>
                <a:gd name="T21" fmla="*/ 0 h 2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6"/>
                <a:gd name="T34" fmla="*/ 0 h 237"/>
                <a:gd name="T35" fmla="*/ 456 w 456"/>
                <a:gd name="T36" fmla="*/ 237 h 2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6" h="237">
                  <a:moveTo>
                    <a:pt x="179" y="0"/>
                  </a:moveTo>
                  <a:lnTo>
                    <a:pt x="63" y="1"/>
                  </a:lnTo>
                  <a:lnTo>
                    <a:pt x="0" y="102"/>
                  </a:lnTo>
                  <a:lnTo>
                    <a:pt x="19" y="197"/>
                  </a:lnTo>
                  <a:lnTo>
                    <a:pt x="456" y="237"/>
                  </a:lnTo>
                  <a:lnTo>
                    <a:pt x="441" y="159"/>
                  </a:lnTo>
                  <a:lnTo>
                    <a:pt x="333" y="188"/>
                  </a:lnTo>
                  <a:lnTo>
                    <a:pt x="68" y="148"/>
                  </a:lnTo>
                  <a:lnTo>
                    <a:pt x="68" y="72"/>
                  </a:lnTo>
                  <a:lnTo>
                    <a:pt x="179"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6" name="Freeform 45"/>
            <p:cNvSpPr>
              <a:spLocks/>
            </p:cNvSpPr>
            <p:nvPr/>
          </p:nvSpPr>
          <p:spPr bwMode="auto">
            <a:xfrm>
              <a:off x="3951" y="2702"/>
              <a:ext cx="167" cy="111"/>
            </a:xfrm>
            <a:custGeom>
              <a:avLst/>
              <a:gdLst>
                <a:gd name="T0" fmla="*/ 0 w 332"/>
                <a:gd name="T1" fmla="*/ 5 h 223"/>
                <a:gd name="T2" fmla="*/ 9 w 332"/>
                <a:gd name="T3" fmla="*/ 2 h 223"/>
                <a:gd name="T4" fmla="*/ 9 w 332"/>
                <a:gd name="T5" fmla="*/ 0 h 223"/>
                <a:gd name="T6" fmla="*/ 11 w 332"/>
                <a:gd name="T7" fmla="*/ 0 h 223"/>
                <a:gd name="T8" fmla="*/ 11 w 332"/>
                <a:gd name="T9" fmla="*/ 2 h 223"/>
                <a:gd name="T10" fmla="*/ 1 w 332"/>
                <a:gd name="T11" fmla="*/ 6 h 223"/>
                <a:gd name="T12" fmla="*/ 0 w 332"/>
                <a:gd name="T13" fmla="*/ 5 h 223"/>
                <a:gd name="T14" fmla="*/ 0 w 332"/>
                <a:gd name="T15" fmla="*/ 5 h 223"/>
                <a:gd name="T16" fmla="*/ 0 60000 65536"/>
                <a:gd name="T17" fmla="*/ 0 60000 65536"/>
                <a:gd name="T18" fmla="*/ 0 60000 65536"/>
                <a:gd name="T19" fmla="*/ 0 60000 65536"/>
                <a:gd name="T20" fmla="*/ 0 60000 65536"/>
                <a:gd name="T21" fmla="*/ 0 60000 65536"/>
                <a:gd name="T22" fmla="*/ 0 60000 65536"/>
                <a:gd name="T23" fmla="*/ 0 60000 65536"/>
                <a:gd name="T24" fmla="*/ 0 w 332"/>
                <a:gd name="T25" fmla="*/ 0 h 223"/>
                <a:gd name="T26" fmla="*/ 332 w 332"/>
                <a:gd name="T27" fmla="*/ 223 h 2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2" h="223">
                  <a:moveTo>
                    <a:pt x="0" y="173"/>
                  </a:moveTo>
                  <a:lnTo>
                    <a:pt x="266" y="67"/>
                  </a:lnTo>
                  <a:lnTo>
                    <a:pt x="283" y="0"/>
                  </a:lnTo>
                  <a:lnTo>
                    <a:pt x="332" y="16"/>
                  </a:lnTo>
                  <a:lnTo>
                    <a:pt x="329" y="73"/>
                  </a:lnTo>
                  <a:lnTo>
                    <a:pt x="21" y="223"/>
                  </a:lnTo>
                  <a:lnTo>
                    <a:pt x="0" y="17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7" name="Freeform 46"/>
            <p:cNvSpPr>
              <a:spLocks/>
            </p:cNvSpPr>
            <p:nvPr/>
          </p:nvSpPr>
          <p:spPr bwMode="auto">
            <a:xfrm>
              <a:off x="3963" y="2709"/>
              <a:ext cx="233" cy="149"/>
            </a:xfrm>
            <a:custGeom>
              <a:avLst/>
              <a:gdLst>
                <a:gd name="T0" fmla="*/ 1 w 466"/>
                <a:gd name="T1" fmla="*/ 8 h 298"/>
                <a:gd name="T2" fmla="*/ 10 w 466"/>
                <a:gd name="T3" fmla="*/ 6 h 298"/>
                <a:gd name="T4" fmla="*/ 12 w 466"/>
                <a:gd name="T5" fmla="*/ 4 h 298"/>
                <a:gd name="T6" fmla="*/ 13 w 466"/>
                <a:gd name="T7" fmla="*/ 2 h 298"/>
                <a:gd name="T8" fmla="*/ 10 w 466"/>
                <a:gd name="T9" fmla="*/ 0 h 298"/>
                <a:gd name="T10" fmla="*/ 13 w 466"/>
                <a:gd name="T11" fmla="*/ 1 h 298"/>
                <a:gd name="T12" fmla="*/ 15 w 466"/>
                <a:gd name="T13" fmla="*/ 3 h 298"/>
                <a:gd name="T14" fmla="*/ 14 w 466"/>
                <a:gd name="T15" fmla="*/ 7 h 298"/>
                <a:gd name="T16" fmla="*/ 5 w 466"/>
                <a:gd name="T17" fmla="*/ 9 h 298"/>
                <a:gd name="T18" fmla="*/ 0 w 466"/>
                <a:gd name="T19" fmla="*/ 10 h 298"/>
                <a:gd name="T20" fmla="*/ 1 w 466"/>
                <a:gd name="T21" fmla="*/ 8 h 298"/>
                <a:gd name="T22" fmla="*/ 1 w 466"/>
                <a:gd name="T23" fmla="*/ 8 h 29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66"/>
                <a:gd name="T37" fmla="*/ 0 h 298"/>
                <a:gd name="T38" fmla="*/ 466 w 466"/>
                <a:gd name="T39" fmla="*/ 298 h 29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66" h="298">
                  <a:moveTo>
                    <a:pt x="4" y="241"/>
                  </a:moveTo>
                  <a:lnTo>
                    <a:pt x="314" y="184"/>
                  </a:lnTo>
                  <a:lnTo>
                    <a:pt x="383" y="127"/>
                  </a:lnTo>
                  <a:lnTo>
                    <a:pt x="386" y="58"/>
                  </a:lnTo>
                  <a:lnTo>
                    <a:pt x="310" y="0"/>
                  </a:lnTo>
                  <a:lnTo>
                    <a:pt x="403" y="3"/>
                  </a:lnTo>
                  <a:lnTo>
                    <a:pt x="466" y="72"/>
                  </a:lnTo>
                  <a:lnTo>
                    <a:pt x="436" y="216"/>
                  </a:lnTo>
                  <a:lnTo>
                    <a:pt x="145" y="266"/>
                  </a:lnTo>
                  <a:lnTo>
                    <a:pt x="0" y="298"/>
                  </a:lnTo>
                  <a:lnTo>
                    <a:pt x="4" y="24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8" name="Freeform 47"/>
            <p:cNvSpPr>
              <a:spLocks/>
            </p:cNvSpPr>
            <p:nvPr/>
          </p:nvSpPr>
          <p:spPr bwMode="auto">
            <a:xfrm>
              <a:off x="3920" y="2538"/>
              <a:ext cx="216" cy="200"/>
            </a:xfrm>
            <a:custGeom>
              <a:avLst/>
              <a:gdLst>
                <a:gd name="T0" fmla="*/ 0 w 431"/>
                <a:gd name="T1" fmla="*/ 7 h 400"/>
                <a:gd name="T2" fmla="*/ 0 w 431"/>
                <a:gd name="T3" fmla="*/ 6 h 400"/>
                <a:gd name="T4" fmla="*/ 3 w 431"/>
                <a:gd name="T5" fmla="*/ 2 h 400"/>
                <a:gd name="T6" fmla="*/ 6 w 431"/>
                <a:gd name="T7" fmla="*/ 0 h 400"/>
                <a:gd name="T8" fmla="*/ 9 w 431"/>
                <a:gd name="T9" fmla="*/ 2 h 400"/>
                <a:gd name="T10" fmla="*/ 14 w 431"/>
                <a:gd name="T11" fmla="*/ 11 h 400"/>
                <a:gd name="T12" fmla="*/ 12 w 431"/>
                <a:gd name="T13" fmla="*/ 12 h 400"/>
                <a:gd name="T14" fmla="*/ 9 w 431"/>
                <a:gd name="T15" fmla="*/ 4 h 400"/>
                <a:gd name="T16" fmla="*/ 8 w 431"/>
                <a:gd name="T17" fmla="*/ 8 h 400"/>
                <a:gd name="T18" fmla="*/ 8 w 431"/>
                <a:gd name="T19" fmla="*/ 10 h 400"/>
                <a:gd name="T20" fmla="*/ 10 w 431"/>
                <a:gd name="T21" fmla="*/ 13 h 400"/>
                <a:gd name="T22" fmla="*/ 7 w 431"/>
                <a:gd name="T23" fmla="*/ 11 h 400"/>
                <a:gd name="T24" fmla="*/ 5 w 431"/>
                <a:gd name="T25" fmla="*/ 4 h 400"/>
                <a:gd name="T26" fmla="*/ 3 w 431"/>
                <a:gd name="T27" fmla="*/ 5 h 400"/>
                <a:gd name="T28" fmla="*/ 0 w 431"/>
                <a:gd name="T29" fmla="*/ 7 h 400"/>
                <a:gd name="T30" fmla="*/ 0 w 431"/>
                <a:gd name="T31" fmla="*/ 7 h 40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31"/>
                <a:gd name="T49" fmla="*/ 0 h 400"/>
                <a:gd name="T50" fmla="*/ 431 w 431"/>
                <a:gd name="T51" fmla="*/ 400 h 40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31" h="400">
                  <a:moveTo>
                    <a:pt x="0" y="223"/>
                  </a:moveTo>
                  <a:lnTo>
                    <a:pt x="0" y="164"/>
                  </a:lnTo>
                  <a:lnTo>
                    <a:pt x="93" y="48"/>
                  </a:lnTo>
                  <a:lnTo>
                    <a:pt x="188" y="0"/>
                  </a:lnTo>
                  <a:lnTo>
                    <a:pt x="285" y="40"/>
                  </a:lnTo>
                  <a:lnTo>
                    <a:pt x="431" y="337"/>
                  </a:lnTo>
                  <a:lnTo>
                    <a:pt x="363" y="365"/>
                  </a:lnTo>
                  <a:lnTo>
                    <a:pt x="270" y="101"/>
                  </a:lnTo>
                  <a:lnTo>
                    <a:pt x="230" y="232"/>
                  </a:lnTo>
                  <a:lnTo>
                    <a:pt x="251" y="318"/>
                  </a:lnTo>
                  <a:lnTo>
                    <a:pt x="295" y="400"/>
                  </a:lnTo>
                  <a:lnTo>
                    <a:pt x="205" y="344"/>
                  </a:lnTo>
                  <a:lnTo>
                    <a:pt x="154" y="99"/>
                  </a:lnTo>
                  <a:lnTo>
                    <a:pt x="87" y="156"/>
                  </a:lnTo>
                  <a:lnTo>
                    <a:pt x="0" y="2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39" name="Freeform 48"/>
            <p:cNvSpPr>
              <a:spLocks/>
            </p:cNvSpPr>
            <p:nvPr/>
          </p:nvSpPr>
          <p:spPr bwMode="auto">
            <a:xfrm>
              <a:off x="3296" y="2426"/>
              <a:ext cx="579" cy="366"/>
            </a:xfrm>
            <a:custGeom>
              <a:avLst/>
              <a:gdLst>
                <a:gd name="T0" fmla="*/ 0 w 1158"/>
                <a:gd name="T1" fmla="*/ 3 h 732"/>
                <a:gd name="T2" fmla="*/ 12 w 1158"/>
                <a:gd name="T3" fmla="*/ 11 h 732"/>
                <a:gd name="T4" fmla="*/ 31 w 1158"/>
                <a:gd name="T5" fmla="*/ 21 h 732"/>
                <a:gd name="T6" fmla="*/ 37 w 1158"/>
                <a:gd name="T7" fmla="*/ 23 h 732"/>
                <a:gd name="T8" fmla="*/ 36 w 1158"/>
                <a:gd name="T9" fmla="*/ 18 h 732"/>
                <a:gd name="T10" fmla="*/ 32 w 1158"/>
                <a:gd name="T11" fmla="*/ 19 h 732"/>
                <a:gd name="T12" fmla="*/ 16 w 1158"/>
                <a:gd name="T13" fmla="*/ 9 h 732"/>
                <a:gd name="T14" fmla="*/ 1 w 1158"/>
                <a:gd name="T15" fmla="*/ 0 h 732"/>
                <a:gd name="T16" fmla="*/ 0 w 1158"/>
                <a:gd name="T17" fmla="*/ 3 h 732"/>
                <a:gd name="T18" fmla="*/ 0 w 1158"/>
                <a:gd name="T19" fmla="*/ 3 h 7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58"/>
                <a:gd name="T31" fmla="*/ 0 h 732"/>
                <a:gd name="T32" fmla="*/ 1158 w 1158"/>
                <a:gd name="T33" fmla="*/ 732 h 7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58" h="732">
                  <a:moveTo>
                    <a:pt x="0" y="67"/>
                  </a:moveTo>
                  <a:lnTo>
                    <a:pt x="370" y="331"/>
                  </a:lnTo>
                  <a:lnTo>
                    <a:pt x="969" y="660"/>
                  </a:lnTo>
                  <a:lnTo>
                    <a:pt x="1158" y="732"/>
                  </a:lnTo>
                  <a:lnTo>
                    <a:pt x="1137" y="568"/>
                  </a:lnTo>
                  <a:lnTo>
                    <a:pt x="1011" y="595"/>
                  </a:lnTo>
                  <a:lnTo>
                    <a:pt x="492" y="272"/>
                  </a:lnTo>
                  <a:lnTo>
                    <a:pt x="30" y="0"/>
                  </a:lnTo>
                  <a:lnTo>
                    <a:pt x="0" y="67"/>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0" name="Freeform 49"/>
            <p:cNvSpPr>
              <a:spLocks/>
            </p:cNvSpPr>
            <p:nvPr/>
          </p:nvSpPr>
          <p:spPr bwMode="auto">
            <a:xfrm>
              <a:off x="3327" y="2361"/>
              <a:ext cx="544" cy="326"/>
            </a:xfrm>
            <a:custGeom>
              <a:avLst/>
              <a:gdLst>
                <a:gd name="T0" fmla="*/ 1 w 1087"/>
                <a:gd name="T1" fmla="*/ 0 h 654"/>
                <a:gd name="T2" fmla="*/ 17 w 1087"/>
                <a:gd name="T3" fmla="*/ 9 h 654"/>
                <a:gd name="T4" fmla="*/ 34 w 1087"/>
                <a:gd name="T5" fmla="*/ 18 h 654"/>
                <a:gd name="T6" fmla="*/ 34 w 1087"/>
                <a:gd name="T7" fmla="*/ 20 h 654"/>
                <a:gd name="T8" fmla="*/ 31 w 1087"/>
                <a:gd name="T9" fmla="*/ 19 h 654"/>
                <a:gd name="T10" fmla="*/ 17 w 1087"/>
                <a:gd name="T11" fmla="*/ 10 h 654"/>
                <a:gd name="T12" fmla="*/ 0 w 1087"/>
                <a:gd name="T13" fmla="*/ 1 h 654"/>
                <a:gd name="T14" fmla="*/ 1 w 1087"/>
                <a:gd name="T15" fmla="*/ 0 h 654"/>
                <a:gd name="T16" fmla="*/ 1 w 1087"/>
                <a:gd name="T17" fmla="*/ 0 h 6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7"/>
                <a:gd name="T28" fmla="*/ 0 h 654"/>
                <a:gd name="T29" fmla="*/ 1087 w 1087"/>
                <a:gd name="T30" fmla="*/ 654 h 65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7" h="654">
                  <a:moveTo>
                    <a:pt x="32" y="0"/>
                  </a:moveTo>
                  <a:lnTo>
                    <a:pt x="515" y="297"/>
                  </a:lnTo>
                  <a:lnTo>
                    <a:pt x="1064" y="585"/>
                  </a:lnTo>
                  <a:lnTo>
                    <a:pt x="1087" y="654"/>
                  </a:lnTo>
                  <a:lnTo>
                    <a:pt x="963" y="633"/>
                  </a:lnTo>
                  <a:lnTo>
                    <a:pt x="515" y="348"/>
                  </a:lnTo>
                  <a:lnTo>
                    <a:pt x="0" y="32"/>
                  </a:lnTo>
                  <a:lnTo>
                    <a:pt x="32"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1" name="Freeform 50"/>
            <p:cNvSpPr>
              <a:spLocks/>
            </p:cNvSpPr>
            <p:nvPr/>
          </p:nvSpPr>
          <p:spPr bwMode="auto">
            <a:xfrm>
              <a:off x="3769" y="2721"/>
              <a:ext cx="43" cy="53"/>
            </a:xfrm>
            <a:custGeom>
              <a:avLst/>
              <a:gdLst>
                <a:gd name="T0" fmla="*/ 1 w 85"/>
                <a:gd name="T1" fmla="*/ 0 h 107"/>
                <a:gd name="T2" fmla="*/ 0 w 85"/>
                <a:gd name="T3" fmla="*/ 2 h 107"/>
                <a:gd name="T4" fmla="*/ 0 w 85"/>
                <a:gd name="T5" fmla="*/ 3 h 107"/>
                <a:gd name="T6" fmla="*/ 3 w 85"/>
                <a:gd name="T7" fmla="*/ 1 h 107"/>
                <a:gd name="T8" fmla="*/ 1 w 85"/>
                <a:gd name="T9" fmla="*/ 0 h 107"/>
                <a:gd name="T10" fmla="*/ 1 w 85"/>
                <a:gd name="T11" fmla="*/ 0 h 107"/>
                <a:gd name="T12" fmla="*/ 0 60000 65536"/>
                <a:gd name="T13" fmla="*/ 0 60000 65536"/>
                <a:gd name="T14" fmla="*/ 0 60000 65536"/>
                <a:gd name="T15" fmla="*/ 0 60000 65536"/>
                <a:gd name="T16" fmla="*/ 0 60000 65536"/>
                <a:gd name="T17" fmla="*/ 0 60000 65536"/>
                <a:gd name="T18" fmla="*/ 0 w 85"/>
                <a:gd name="T19" fmla="*/ 0 h 107"/>
                <a:gd name="T20" fmla="*/ 85 w 85"/>
                <a:gd name="T21" fmla="*/ 107 h 107"/>
              </a:gdLst>
              <a:ahLst/>
              <a:cxnLst>
                <a:cxn ang="T12">
                  <a:pos x="T0" y="T1"/>
                </a:cxn>
                <a:cxn ang="T13">
                  <a:pos x="T2" y="T3"/>
                </a:cxn>
                <a:cxn ang="T14">
                  <a:pos x="T4" y="T5"/>
                </a:cxn>
                <a:cxn ang="T15">
                  <a:pos x="T6" y="T7"/>
                </a:cxn>
                <a:cxn ang="T16">
                  <a:pos x="T8" y="T9"/>
                </a:cxn>
                <a:cxn ang="T17">
                  <a:pos x="T10" y="T11"/>
                </a:cxn>
              </a:cxnLst>
              <a:rect l="T18" t="T19" r="T20" b="T21"/>
              <a:pathLst>
                <a:path w="85" h="107">
                  <a:moveTo>
                    <a:pt x="19" y="0"/>
                  </a:moveTo>
                  <a:lnTo>
                    <a:pt x="0" y="73"/>
                  </a:lnTo>
                  <a:lnTo>
                    <a:pt x="0" y="107"/>
                  </a:lnTo>
                  <a:lnTo>
                    <a:pt x="85" y="46"/>
                  </a:lnTo>
                  <a:lnTo>
                    <a:pt x="19"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2" name="Freeform 51"/>
            <p:cNvSpPr>
              <a:spLocks/>
            </p:cNvSpPr>
            <p:nvPr/>
          </p:nvSpPr>
          <p:spPr bwMode="auto">
            <a:xfrm>
              <a:off x="3630" y="2819"/>
              <a:ext cx="284" cy="147"/>
            </a:xfrm>
            <a:custGeom>
              <a:avLst/>
              <a:gdLst>
                <a:gd name="T0" fmla="*/ 4 w 568"/>
                <a:gd name="T1" fmla="*/ 0 h 295"/>
                <a:gd name="T2" fmla="*/ 1 w 568"/>
                <a:gd name="T3" fmla="*/ 3 h 295"/>
                <a:gd name="T4" fmla="*/ 0 w 568"/>
                <a:gd name="T5" fmla="*/ 7 h 295"/>
                <a:gd name="T6" fmla="*/ 6 w 568"/>
                <a:gd name="T7" fmla="*/ 7 h 295"/>
                <a:gd name="T8" fmla="*/ 15 w 568"/>
                <a:gd name="T9" fmla="*/ 9 h 295"/>
                <a:gd name="T10" fmla="*/ 18 w 568"/>
                <a:gd name="T11" fmla="*/ 8 h 295"/>
                <a:gd name="T12" fmla="*/ 18 w 568"/>
                <a:gd name="T13" fmla="*/ 5 h 295"/>
                <a:gd name="T14" fmla="*/ 14 w 568"/>
                <a:gd name="T15" fmla="*/ 7 h 295"/>
                <a:gd name="T16" fmla="*/ 5 w 568"/>
                <a:gd name="T17" fmla="*/ 6 h 295"/>
                <a:gd name="T18" fmla="*/ 3 w 568"/>
                <a:gd name="T19" fmla="*/ 5 h 295"/>
                <a:gd name="T20" fmla="*/ 5 w 568"/>
                <a:gd name="T21" fmla="*/ 0 h 295"/>
                <a:gd name="T22" fmla="*/ 4 w 568"/>
                <a:gd name="T23" fmla="*/ 0 h 295"/>
                <a:gd name="T24" fmla="*/ 4 w 568"/>
                <a:gd name="T25" fmla="*/ 0 h 29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68"/>
                <a:gd name="T40" fmla="*/ 0 h 295"/>
                <a:gd name="T41" fmla="*/ 568 w 568"/>
                <a:gd name="T42" fmla="*/ 295 h 29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68" h="295">
                  <a:moveTo>
                    <a:pt x="124" y="0"/>
                  </a:moveTo>
                  <a:lnTo>
                    <a:pt x="34" y="124"/>
                  </a:lnTo>
                  <a:lnTo>
                    <a:pt x="0" y="226"/>
                  </a:lnTo>
                  <a:lnTo>
                    <a:pt x="196" y="255"/>
                  </a:lnTo>
                  <a:lnTo>
                    <a:pt x="468" y="295"/>
                  </a:lnTo>
                  <a:lnTo>
                    <a:pt x="568" y="272"/>
                  </a:lnTo>
                  <a:lnTo>
                    <a:pt x="551" y="171"/>
                  </a:lnTo>
                  <a:lnTo>
                    <a:pt x="443" y="228"/>
                  </a:lnTo>
                  <a:lnTo>
                    <a:pt x="154" y="202"/>
                  </a:lnTo>
                  <a:lnTo>
                    <a:pt x="70" y="183"/>
                  </a:lnTo>
                  <a:lnTo>
                    <a:pt x="167" y="25"/>
                  </a:lnTo>
                  <a:lnTo>
                    <a:pt x="124"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3" name="Freeform 52"/>
            <p:cNvSpPr>
              <a:spLocks/>
            </p:cNvSpPr>
            <p:nvPr/>
          </p:nvSpPr>
          <p:spPr bwMode="auto">
            <a:xfrm>
              <a:off x="4006" y="2778"/>
              <a:ext cx="298" cy="208"/>
            </a:xfrm>
            <a:custGeom>
              <a:avLst/>
              <a:gdLst>
                <a:gd name="T0" fmla="*/ 0 w 595"/>
                <a:gd name="T1" fmla="*/ 7 h 417"/>
                <a:gd name="T2" fmla="*/ 7 w 595"/>
                <a:gd name="T3" fmla="*/ 7 h 417"/>
                <a:gd name="T4" fmla="*/ 11 w 595"/>
                <a:gd name="T5" fmla="*/ 8 h 417"/>
                <a:gd name="T6" fmla="*/ 8 w 595"/>
                <a:gd name="T7" fmla="*/ 2 h 417"/>
                <a:gd name="T8" fmla="*/ 10 w 595"/>
                <a:gd name="T9" fmla="*/ 1 h 417"/>
                <a:gd name="T10" fmla="*/ 11 w 595"/>
                <a:gd name="T11" fmla="*/ 5 h 417"/>
                <a:gd name="T12" fmla="*/ 16 w 595"/>
                <a:gd name="T13" fmla="*/ 10 h 417"/>
                <a:gd name="T14" fmla="*/ 16 w 595"/>
                <a:gd name="T15" fmla="*/ 8 h 417"/>
                <a:gd name="T16" fmla="*/ 12 w 595"/>
                <a:gd name="T17" fmla="*/ 1 h 417"/>
                <a:gd name="T18" fmla="*/ 11 w 595"/>
                <a:gd name="T19" fmla="*/ 0 h 417"/>
                <a:gd name="T20" fmla="*/ 17 w 595"/>
                <a:gd name="T21" fmla="*/ 6 h 417"/>
                <a:gd name="T22" fmla="*/ 19 w 595"/>
                <a:gd name="T23" fmla="*/ 12 h 417"/>
                <a:gd name="T24" fmla="*/ 18 w 595"/>
                <a:gd name="T25" fmla="*/ 13 h 417"/>
                <a:gd name="T26" fmla="*/ 9 w 595"/>
                <a:gd name="T27" fmla="*/ 11 h 417"/>
                <a:gd name="T28" fmla="*/ 1 w 595"/>
                <a:gd name="T29" fmla="*/ 10 h 417"/>
                <a:gd name="T30" fmla="*/ 0 w 595"/>
                <a:gd name="T31" fmla="*/ 7 h 417"/>
                <a:gd name="T32" fmla="*/ 0 w 595"/>
                <a:gd name="T33" fmla="*/ 7 h 4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95"/>
                <a:gd name="T52" fmla="*/ 0 h 417"/>
                <a:gd name="T53" fmla="*/ 595 w 595"/>
                <a:gd name="T54" fmla="*/ 417 h 41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95" h="417">
                  <a:moveTo>
                    <a:pt x="0" y="253"/>
                  </a:moveTo>
                  <a:lnTo>
                    <a:pt x="211" y="242"/>
                  </a:lnTo>
                  <a:lnTo>
                    <a:pt x="335" y="259"/>
                  </a:lnTo>
                  <a:lnTo>
                    <a:pt x="243" y="80"/>
                  </a:lnTo>
                  <a:lnTo>
                    <a:pt x="295" y="55"/>
                  </a:lnTo>
                  <a:lnTo>
                    <a:pt x="342" y="185"/>
                  </a:lnTo>
                  <a:lnTo>
                    <a:pt x="489" y="342"/>
                  </a:lnTo>
                  <a:lnTo>
                    <a:pt x="511" y="270"/>
                  </a:lnTo>
                  <a:lnTo>
                    <a:pt x="357" y="59"/>
                  </a:lnTo>
                  <a:lnTo>
                    <a:pt x="350" y="0"/>
                  </a:lnTo>
                  <a:lnTo>
                    <a:pt x="534" y="206"/>
                  </a:lnTo>
                  <a:lnTo>
                    <a:pt x="595" y="396"/>
                  </a:lnTo>
                  <a:lnTo>
                    <a:pt x="557" y="417"/>
                  </a:lnTo>
                  <a:lnTo>
                    <a:pt x="268" y="375"/>
                  </a:lnTo>
                  <a:lnTo>
                    <a:pt x="17" y="325"/>
                  </a:lnTo>
                  <a:lnTo>
                    <a:pt x="0" y="25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4" name="Freeform 53"/>
            <p:cNvSpPr>
              <a:spLocks/>
            </p:cNvSpPr>
            <p:nvPr/>
          </p:nvSpPr>
          <p:spPr bwMode="auto">
            <a:xfrm>
              <a:off x="3401" y="2733"/>
              <a:ext cx="212" cy="156"/>
            </a:xfrm>
            <a:custGeom>
              <a:avLst/>
              <a:gdLst>
                <a:gd name="T0" fmla="*/ 0 w 424"/>
                <a:gd name="T1" fmla="*/ 0 h 312"/>
                <a:gd name="T2" fmla="*/ 14 w 424"/>
                <a:gd name="T3" fmla="*/ 8 h 312"/>
                <a:gd name="T4" fmla="*/ 14 w 424"/>
                <a:gd name="T5" fmla="*/ 10 h 312"/>
                <a:gd name="T6" fmla="*/ 5 w 424"/>
                <a:gd name="T7" fmla="*/ 7 h 312"/>
                <a:gd name="T8" fmla="*/ 0 w 424"/>
                <a:gd name="T9" fmla="*/ 0 h 312"/>
                <a:gd name="T10" fmla="*/ 0 w 424"/>
                <a:gd name="T11" fmla="*/ 0 h 312"/>
                <a:gd name="T12" fmla="*/ 0 60000 65536"/>
                <a:gd name="T13" fmla="*/ 0 60000 65536"/>
                <a:gd name="T14" fmla="*/ 0 60000 65536"/>
                <a:gd name="T15" fmla="*/ 0 60000 65536"/>
                <a:gd name="T16" fmla="*/ 0 60000 65536"/>
                <a:gd name="T17" fmla="*/ 0 60000 65536"/>
                <a:gd name="T18" fmla="*/ 0 w 424"/>
                <a:gd name="T19" fmla="*/ 0 h 312"/>
                <a:gd name="T20" fmla="*/ 424 w 424"/>
                <a:gd name="T21" fmla="*/ 312 h 312"/>
              </a:gdLst>
              <a:ahLst/>
              <a:cxnLst>
                <a:cxn ang="T12">
                  <a:pos x="T0" y="T1"/>
                </a:cxn>
                <a:cxn ang="T13">
                  <a:pos x="T2" y="T3"/>
                </a:cxn>
                <a:cxn ang="T14">
                  <a:pos x="T4" y="T5"/>
                </a:cxn>
                <a:cxn ang="T15">
                  <a:pos x="T6" y="T7"/>
                </a:cxn>
                <a:cxn ang="T16">
                  <a:pos x="T8" y="T9"/>
                </a:cxn>
                <a:cxn ang="T17">
                  <a:pos x="T10" y="T11"/>
                </a:cxn>
              </a:cxnLst>
              <a:rect l="T18" t="T19" r="T20" b="T21"/>
              <a:pathLst>
                <a:path w="424" h="312">
                  <a:moveTo>
                    <a:pt x="0" y="0"/>
                  </a:moveTo>
                  <a:lnTo>
                    <a:pt x="424" y="243"/>
                  </a:lnTo>
                  <a:lnTo>
                    <a:pt x="424" y="312"/>
                  </a:lnTo>
                  <a:lnTo>
                    <a:pt x="160" y="209"/>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5" name="Freeform 54"/>
            <p:cNvSpPr>
              <a:spLocks/>
            </p:cNvSpPr>
            <p:nvPr/>
          </p:nvSpPr>
          <p:spPr bwMode="auto">
            <a:xfrm>
              <a:off x="3535" y="2301"/>
              <a:ext cx="415" cy="232"/>
            </a:xfrm>
            <a:custGeom>
              <a:avLst/>
              <a:gdLst>
                <a:gd name="T0" fmla="*/ 0 w 831"/>
                <a:gd name="T1" fmla="*/ 0 h 466"/>
                <a:gd name="T2" fmla="*/ 11 w 831"/>
                <a:gd name="T3" fmla="*/ 8 h 466"/>
                <a:gd name="T4" fmla="*/ 21 w 831"/>
                <a:gd name="T5" fmla="*/ 14 h 466"/>
                <a:gd name="T6" fmla="*/ 25 w 831"/>
                <a:gd name="T7" fmla="*/ 13 h 466"/>
                <a:gd name="T8" fmla="*/ 19 w 831"/>
                <a:gd name="T9" fmla="*/ 10 h 466"/>
                <a:gd name="T10" fmla="*/ 9 w 831"/>
                <a:gd name="T11" fmla="*/ 3 h 466"/>
                <a:gd name="T12" fmla="*/ 0 w 831"/>
                <a:gd name="T13" fmla="*/ 0 h 466"/>
                <a:gd name="T14" fmla="*/ 0 w 831"/>
                <a:gd name="T15" fmla="*/ 0 h 466"/>
                <a:gd name="T16" fmla="*/ 0 60000 65536"/>
                <a:gd name="T17" fmla="*/ 0 60000 65536"/>
                <a:gd name="T18" fmla="*/ 0 60000 65536"/>
                <a:gd name="T19" fmla="*/ 0 60000 65536"/>
                <a:gd name="T20" fmla="*/ 0 60000 65536"/>
                <a:gd name="T21" fmla="*/ 0 60000 65536"/>
                <a:gd name="T22" fmla="*/ 0 60000 65536"/>
                <a:gd name="T23" fmla="*/ 0 60000 65536"/>
                <a:gd name="T24" fmla="*/ 0 w 831"/>
                <a:gd name="T25" fmla="*/ 0 h 466"/>
                <a:gd name="T26" fmla="*/ 831 w 831"/>
                <a:gd name="T27" fmla="*/ 466 h 46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31" h="466">
                  <a:moveTo>
                    <a:pt x="0" y="0"/>
                  </a:moveTo>
                  <a:lnTo>
                    <a:pt x="380" y="272"/>
                  </a:lnTo>
                  <a:lnTo>
                    <a:pt x="692" y="466"/>
                  </a:lnTo>
                  <a:lnTo>
                    <a:pt x="831" y="424"/>
                  </a:lnTo>
                  <a:lnTo>
                    <a:pt x="616" y="348"/>
                  </a:lnTo>
                  <a:lnTo>
                    <a:pt x="291" y="97"/>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sp>
          <p:nvSpPr>
            <p:cNvPr id="29746" name="Freeform 55"/>
            <p:cNvSpPr>
              <a:spLocks/>
            </p:cNvSpPr>
            <p:nvPr/>
          </p:nvSpPr>
          <p:spPr bwMode="auto">
            <a:xfrm>
              <a:off x="3549" y="2181"/>
              <a:ext cx="454" cy="309"/>
            </a:xfrm>
            <a:custGeom>
              <a:avLst/>
              <a:gdLst>
                <a:gd name="T0" fmla="*/ 9 w 907"/>
                <a:gd name="T1" fmla="*/ 5 h 617"/>
                <a:gd name="T2" fmla="*/ 19 w 907"/>
                <a:gd name="T3" fmla="*/ 10 h 617"/>
                <a:gd name="T4" fmla="*/ 29 w 907"/>
                <a:gd name="T5" fmla="*/ 20 h 617"/>
                <a:gd name="T6" fmla="*/ 23 w 907"/>
                <a:gd name="T7" fmla="*/ 16 h 617"/>
                <a:gd name="T8" fmla="*/ 14 w 907"/>
                <a:gd name="T9" fmla="*/ 10 h 617"/>
                <a:gd name="T10" fmla="*/ 8 w 907"/>
                <a:gd name="T11" fmla="*/ 7 h 617"/>
                <a:gd name="T12" fmla="*/ 0 w 907"/>
                <a:gd name="T13" fmla="*/ 0 h 617"/>
                <a:gd name="T14" fmla="*/ 9 w 907"/>
                <a:gd name="T15" fmla="*/ 5 h 617"/>
                <a:gd name="T16" fmla="*/ 9 w 907"/>
                <a:gd name="T17" fmla="*/ 5 h 6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7"/>
                <a:gd name="T28" fmla="*/ 0 h 617"/>
                <a:gd name="T29" fmla="*/ 907 w 907"/>
                <a:gd name="T30" fmla="*/ 617 h 6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7" h="617">
                  <a:moveTo>
                    <a:pt x="257" y="139"/>
                  </a:moveTo>
                  <a:lnTo>
                    <a:pt x="590" y="298"/>
                  </a:lnTo>
                  <a:lnTo>
                    <a:pt x="907" y="617"/>
                  </a:lnTo>
                  <a:lnTo>
                    <a:pt x="708" y="492"/>
                  </a:lnTo>
                  <a:lnTo>
                    <a:pt x="422" y="312"/>
                  </a:lnTo>
                  <a:lnTo>
                    <a:pt x="242" y="222"/>
                  </a:lnTo>
                  <a:lnTo>
                    <a:pt x="0" y="0"/>
                  </a:lnTo>
                  <a:lnTo>
                    <a:pt x="257" y="13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spTree>
    <p:extLst>
      <p:ext uri="{BB962C8B-B14F-4D97-AF65-F5344CB8AC3E}">
        <p14:creationId xmlns:p14="http://schemas.microsoft.com/office/powerpoint/2010/main" val="37543734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ppt_w</p:attrName>
                                        </p:attrNameLst>
                                      </p:cBhvr>
                                      <p:tavLst>
                                        <p:tav tm="0">
                                          <p:val>
                                            <p:strVal val="#ppt_w*0.70"/>
                                          </p:val>
                                        </p:tav>
                                        <p:tav tm="100000">
                                          <p:val>
                                            <p:strVal val="#ppt_w"/>
                                          </p:val>
                                        </p:tav>
                                      </p:tavLst>
                                    </p:anim>
                                    <p:anim calcmode="lin" valueType="num">
                                      <p:cBhvr>
                                        <p:cTn id="22" dur="1000" fill="hold"/>
                                        <p:tgtEl>
                                          <p:spTgt spid="8"/>
                                        </p:tgtEl>
                                        <p:attrNameLst>
                                          <p:attrName>ppt_h</p:attrName>
                                        </p:attrNameLst>
                                      </p:cBhvr>
                                      <p:tavLst>
                                        <p:tav tm="0">
                                          <p:val>
                                            <p:strVal val="#ppt_h"/>
                                          </p:val>
                                        </p:tav>
                                        <p:tav tm="100000">
                                          <p:val>
                                            <p:strVal val="#ppt_h"/>
                                          </p:val>
                                        </p:tav>
                                      </p:tavLst>
                                    </p:anim>
                                    <p:animEffect transition="in" filter="fade">
                                      <p:cBhvr>
                                        <p:cTn id="23" dur="1000"/>
                                        <p:tgtEl>
                                          <p:spTgt spid="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1000" fill="hold"/>
                                        <p:tgtEl>
                                          <p:spTgt spid="9"/>
                                        </p:tgtEl>
                                        <p:attrNameLst>
                                          <p:attrName>ppt_w</p:attrName>
                                        </p:attrNameLst>
                                      </p:cBhvr>
                                      <p:tavLst>
                                        <p:tav tm="0">
                                          <p:val>
                                            <p:strVal val="#ppt_w*0.70"/>
                                          </p:val>
                                        </p:tav>
                                        <p:tav tm="100000">
                                          <p:val>
                                            <p:strVal val="#ppt_w"/>
                                          </p:val>
                                        </p:tav>
                                      </p:tavLst>
                                    </p:anim>
                                    <p:anim calcmode="lin" valueType="num">
                                      <p:cBhvr>
                                        <p:cTn id="29" dur="1000" fill="hold"/>
                                        <p:tgtEl>
                                          <p:spTgt spid="9"/>
                                        </p:tgtEl>
                                        <p:attrNameLst>
                                          <p:attrName>ppt_h</p:attrName>
                                        </p:attrNameLst>
                                      </p:cBhvr>
                                      <p:tavLst>
                                        <p:tav tm="0">
                                          <p:val>
                                            <p:strVal val="#ppt_h"/>
                                          </p:val>
                                        </p:tav>
                                        <p:tav tm="100000">
                                          <p:val>
                                            <p:strVal val="#ppt_h"/>
                                          </p:val>
                                        </p:tav>
                                      </p:tavLst>
                                    </p:anim>
                                    <p:animEffect transition="in" filter="fade">
                                      <p:cBhvr>
                                        <p:cTn id="30" dur="1000"/>
                                        <p:tgtEl>
                                          <p:spTgt spid="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1000" fill="hold"/>
                                        <p:tgtEl>
                                          <p:spTgt spid="10"/>
                                        </p:tgtEl>
                                        <p:attrNameLst>
                                          <p:attrName>ppt_w</p:attrName>
                                        </p:attrNameLst>
                                      </p:cBhvr>
                                      <p:tavLst>
                                        <p:tav tm="0">
                                          <p:val>
                                            <p:strVal val="#ppt_w*0.70"/>
                                          </p:val>
                                        </p:tav>
                                        <p:tav tm="100000">
                                          <p:val>
                                            <p:strVal val="#ppt_w"/>
                                          </p:val>
                                        </p:tav>
                                      </p:tavLst>
                                    </p:anim>
                                    <p:anim calcmode="lin" valueType="num">
                                      <p:cBhvr>
                                        <p:cTn id="36" dur="1000" fill="hold"/>
                                        <p:tgtEl>
                                          <p:spTgt spid="10"/>
                                        </p:tgtEl>
                                        <p:attrNameLst>
                                          <p:attrName>ppt_h</p:attrName>
                                        </p:attrNameLst>
                                      </p:cBhvr>
                                      <p:tavLst>
                                        <p:tav tm="0">
                                          <p:val>
                                            <p:strVal val="#ppt_h"/>
                                          </p:val>
                                        </p:tav>
                                        <p:tav tm="100000">
                                          <p:val>
                                            <p:strVal val="#ppt_h"/>
                                          </p:val>
                                        </p:tav>
                                      </p:tavLst>
                                    </p:anim>
                                    <p:animEffect transition="in" filter="fade">
                                      <p:cBhvr>
                                        <p:cTn id="37" dur="1000"/>
                                        <p:tgtEl>
                                          <p:spTgt spid="1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1000" fill="hold"/>
                                        <p:tgtEl>
                                          <p:spTgt spid="11"/>
                                        </p:tgtEl>
                                        <p:attrNameLst>
                                          <p:attrName>ppt_w</p:attrName>
                                        </p:attrNameLst>
                                      </p:cBhvr>
                                      <p:tavLst>
                                        <p:tav tm="0">
                                          <p:val>
                                            <p:strVal val="#ppt_w*0.70"/>
                                          </p:val>
                                        </p:tav>
                                        <p:tav tm="100000">
                                          <p:val>
                                            <p:strVal val="#ppt_w"/>
                                          </p:val>
                                        </p:tav>
                                      </p:tavLst>
                                    </p:anim>
                                    <p:anim calcmode="lin" valueType="num">
                                      <p:cBhvr>
                                        <p:cTn id="43" dur="1000" fill="hold"/>
                                        <p:tgtEl>
                                          <p:spTgt spid="11"/>
                                        </p:tgtEl>
                                        <p:attrNameLst>
                                          <p:attrName>ppt_h</p:attrName>
                                        </p:attrNameLst>
                                      </p:cBhvr>
                                      <p:tavLst>
                                        <p:tav tm="0">
                                          <p:val>
                                            <p:strVal val="#ppt_h"/>
                                          </p:val>
                                        </p:tav>
                                        <p:tav tm="100000">
                                          <p:val>
                                            <p:strVal val="#ppt_h"/>
                                          </p:val>
                                        </p:tav>
                                      </p:tavLst>
                                    </p:anim>
                                    <p:animEffect transition="in" filter="fade">
                                      <p:cBhvr>
                                        <p:cTn id="44" dur="1000"/>
                                        <p:tgtEl>
                                          <p:spTgt spid="11"/>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1000" fill="hold"/>
                                        <p:tgtEl>
                                          <p:spTgt spid="12"/>
                                        </p:tgtEl>
                                        <p:attrNameLst>
                                          <p:attrName>ppt_w</p:attrName>
                                        </p:attrNameLst>
                                      </p:cBhvr>
                                      <p:tavLst>
                                        <p:tav tm="0">
                                          <p:val>
                                            <p:strVal val="#ppt_w*0.70"/>
                                          </p:val>
                                        </p:tav>
                                        <p:tav tm="100000">
                                          <p:val>
                                            <p:strVal val="#ppt_w"/>
                                          </p:val>
                                        </p:tav>
                                      </p:tavLst>
                                    </p:anim>
                                    <p:anim calcmode="lin" valueType="num">
                                      <p:cBhvr>
                                        <p:cTn id="50" dur="1000" fill="hold"/>
                                        <p:tgtEl>
                                          <p:spTgt spid="12"/>
                                        </p:tgtEl>
                                        <p:attrNameLst>
                                          <p:attrName>ppt_h</p:attrName>
                                        </p:attrNameLst>
                                      </p:cBhvr>
                                      <p:tavLst>
                                        <p:tav tm="0">
                                          <p:val>
                                            <p:strVal val="#ppt_h"/>
                                          </p:val>
                                        </p:tav>
                                        <p:tav tm="100000">
                                          <p:val>
                                            <p:strVal val="#ppt_h"/>
                                          </p:val>
                                        </p:tav>
                                      </p:tavLst>
                                    </p:anim>
                                    <p:animEffect transition="in" filter="fade">
                                      <p:cBhvr>
                                        <p:cTn id="51" dur="1000"/>
                                        <p:tgtEl>
                                          <p:spTgt spid="12"/>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 calcmode="lin" valueType="num">
                                      <p:cBhvr>
                                        <p:cTn id="56" dur="1000" fill="hold"/>
                                        <p:tgtEl>
                                          <p:spTgt spid="13"/>
                                        </p:tgtEl>
                                        <p:attrNameLst>
                                          <p:attrName>ppt_w</p:attrName>
                                        </p:attrNameLst>
                                      </p:cBhvr>
                                      <p:tavLst>
                                        <p:tav tm="0">
                                          <p:val>
                                            <p:strVal val="#ppt_w*0.70"/>
                                          </p:val>
                                        </p:tav>
                                        <p:tav tm="100000">
                                          <p:val>
                                            <p:strVal val="#ppt_w"/>
                                          </p:val>
                                        </p:tav>
                                      </p:tavLst>
                                    </p:anim>
                                    <p:anim calcmode="lin" valueType="num">
                                      <p:cBhvr>
                                        <p:cTn id="57" dur="1000" fill="hold"/>
                                        <p:tgtEl>
                                          <p:spTgt spid="13"/>
                                        </p:tgtEl>
                                        <p:attrNameLst>
                                          <p:attrName>ppt_h</p:attrName>
                                        </p:attrNameLst>
                                      </p:cBhvr>
                                      <p:tavLst>
                                        <p:tav tm="0">
                                          <p:val>
                                            <p:strVal val="#ppt_h"/>
                                          </p:val>
                                        </p:tav>
                                        <p:tav tm="100000">
                                          <p:val>
                                            <p:strVal val="#ppt_h"/>
                                          </p:val>
                                        </p:tav>
                                      </p:tavLst>
                                    </p:anim>
                                    <p:animEffect transition="in" filter="fade">
                                      <p:cBhvr>
                                        <p:cTn id="58" dur="1000"/>
                                        <p:tgtEl>
                                          <p:spTgt spid="1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1000" fill="hold"/>
                                        <p:tgtEl>
                                          <p:spTgt spid="14"/>
                                        </p:tgtEl>
                                        <p:attrNameLst>
                                          <p:attrName>ppt_w</p:attrName>
                                        </p:attrNameLst>
                                      </p:cBhvr>
                                      <p:tavLst>
                                        <p:tav tm="0">
                                          <p:val>
                                            <p:strVal val="#ppt_w*0.70"/>
                                          </p:val>
                                        </p:tav>
                                        <p:tav tm="100000">
                                          <p:val>
                                            <p:strVal val="#ppt_w"/>
                                          </p:val>
                                        </p:tav>
                                      </p:tavLst>
                                    </p:anim>
                                    <p:anim calcmode="lin" valueType="num">
                                      <p:cBhvr>
                                        <p:cTn id="64" dur="1000" fill="hold"/>
                                        <p:tgtEl>
                                          <p:spTgt spid="14"/>
                                        </p:tgtEl>
                                        <p:attrNameLst>
                                          <p:attrName>ppt_h</p:attrName>
                                        </p:attrNameLst>
                                      </p:cBhvr>
                                      <p:tavLst>
                                        <p:tav tm="0">
                                          <p:val>
                                            <p:strVal val="#ppt_h"/>
                                          </p:val>
                                        </p:tav>
                                        <p:tav tm="100000">
                                          <p:val>
                                            <p:strVal val="#ppt_h"/>
                                          </p:val>
                                        </p:tav>
                                      </p:tavLst>
                                    </p:anim>
                                    <p:animEffect transition="in" filter="fade">
                                      <p:cBhvr>
                                        <p:cTn id="65" dur="1000"/>
                                        <p:tgtEl>
                                          <p:spTgt spid="14"/>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15"/>
                                        </p:tgtEl>
                                        <p:attrNameLst>
                                          <p:attrName>style.visibility</p:attrName>
                                        </p:attrNameLst>
                                      </p:cBhvr>
                                      <p:to>
                                        <p:strVal val="visible"/>
                                      </p:to>
                                    </p:set>
                                    <p:anim calcmode="lin" valueType="num">
                                      <p:cBhvr>
                                        <p:cTn id="70" dur="1000" fill="hold"/>
                                        <p:tgtEl>
                                          <p:spTgt spid="15"/>
                                        </p:tgtEl>
                                        <p:attrNameLst>
                                          <p:attrName>ppt_w</p:attrName>
                                        </p:attrNameLst>
                                      </p:cBhvr>
                                      <p:tavLst>
                                        <p:tav tm="0">
                                          <p:val>
                                            <p:strVal val="#ppt_w*0.70"/>
                                          </p:val>
                                        </p:tav>
                                        <p:tav tm="100000">
                                          <p:val>
                                            <p:strVal val="#ppt_w"/>
                                          </p:val>
                                        </p:tav>
                                      </p:tavLst>
                                    </p:anim>
                                    <p:anim calcmode="lin" valueType="num">
                                      <p:cBhvr>
                                        <p:cTn id="71" dur="1000" fill="hold"/>
                                        <p:tgtEl>
                                          <p:spTgt spid="15"/>
                                        </p:tgtEl>
                                        <p:attrNameLst>
                                          <p:attrName>ppt_h</p:attrName>
                                        </p:attrNameLst>
                                      </p:cBhvr>
                                      <p:tavLst>
                                        <p:tav tm="0">
                                          <p:val>
                                            <p:strVal val="#ppt_h"/>
                                          </p:val>
                                        </p:tav>
                                        <p:tav tm="100000">
                                          <p:val>
                                            <p:strVal val="#ppt_h"/>
                                          </p:val>
                                        </p:tav>
                                      </p:tavLst>
                                    </p:anim>
                                    <p:animEffect transition="in" filter="fade">
                                      <p:cBhvr>
                                        <p:cTn id="72"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0" grpId="0"/>
      <p:bldP spid="11" grpId="0" animBg="1"/>
      <p:bldP spid="12" grpId="0"/>
      <p:bldP spid="13" grpId="0"/>
      <p:bldP spid="14" grpId="0" animBg="1"/>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0534E42-2FEC-6C40-87C0-D96833307733}"/>
              </a:ext>
            </a:extLst>
          </p:cNvPr>
          <p:cNvSpPr>
            <a:spLocks noGrp="1"/>
          </p:cNvSpPr>
          <p:nvPr>
            <p:ph idx="1"/>
          </p:nvPr>
        </p:nvSpPr>
        <p:spPr/>
        <p:txBody>
          <a:bodyPr/>
          <a:lstStyle/>
          <a:p>
            <a:r>
              <a:rPr lang="fr-FR" dirty="0" err="1">
                <a:solidFill>
                  <a:schemeClr val="bg1"/>
                </a:solidFill>
              </a:rPr>
              <a:t>Psalm</a:t>
            </a:r>
            <a:r>
              <a:rPr lang="fr-FR" dirty="0">
                <a:solidFill>
                  <a:schemeClr val="bg1"/>
                </a:solidFill>
              </a:rPr>
              <a:t> 127.4: </a:t>
            </a:r>
            <a:r>
              <a:rPr lang="fr-CH" dirty="0">
                <a:solidFill>
                  <a:schemeClr val="bg1"/>
                </a:solidFill>
              </a:rPr>
              <a:t>As </a:t>
            </a:r>
            <a:r>
              <a:rPr lang="fr-CH" dirty="0" err="1">
                <a:solidFill>
                  <a:schemeClr val="bg1"/>
                </a:solidFill>
              </a:rPr>
              <a:t>arrows</a:t>
            </a:r>
            <a:r>
              <a:rPr lang="fr-CH" dirty="0">
                <a:solidFill>
                  <a:schemeClr val="bg1"/>
                </a:solidFill>
              </a:rPr>
              <a:t> in the hand of a </a:t>
            </a:r>
            <a:r>
              <a:rPr lang="fr-CH" dirty="0" err="1">
                <a:solidFill>
                  <a:schemeClr val="bg1"/>
                </a:solidFill>
              </a:rPr>
              <a:t>warrior</a:t>
            </a:r>
            <a:r>
              <a:rPr lang="fr-CH" dirty="0">
                <a:solidFill>
                  <a:schemeClr val="bg1"/>
                </a:solidFill>
              </a:rPr>
              <a:t>, </a:t>
            </a:r>
            <a:r>
              <a:rPr lang="fr-CH" dirty="0" err="1">
                <a:solidFill>
                  <a:schemeClr val="bg1"/>
                </a:solidFill>
              </a:rPr>
              <a:t>so</a:t>
            </a:r>
            <a:r>
              <a:rPr lang="fr-CH" dirty="0">
                <a:solidFill>
                  <a:schemeClr val="bg1"/>
                </a:solidFill>
              </a:rPr>
              <a:t> </a:t>
            </a:r>
            <a:r>
              <a:rPr lang="fr-CH" dirty="0" err="1">
                <a:solidFill>
                  <a:schemeClr val="bg1"/>
                </a:solidFill>
              </a:rPr>
              <a:t>also</a:t>
            </a:r>
            <a:r>
              <a:rPr lang="fr-CH" dirty="0">
                <a:solidFill>
                  <a:schemeClr val="bg1"/>
                </a:solidFill>
              </a:rPr>
              <a:t> are </a:t>
            </a:r>
            <a:r>
              <a:rPr lang="fr-CH" dirty="0" err="1">
                <a:solidFill>
                  <a:schemeClr val="bg1"/>
                </a:solidFill>
              </a:rPr>
              <a:t>children</a:t>
            </a:r>
            <a:r>
              <a:rPr lang="fr-CH" dirty="0">
                <a:solidFill>
                  <a:schemeClr val="bg1"/>
                </a:solidFill>
              </a:rPr>
              <a:t> </a:t>
            </a:r>
            <a:r>
              <a:rPr lang="fr-CH" dirty="0" err="1">
                <a:solidFill>
                  <a:schemeClr val="bg1"/>
                </a:solidFill>
              </a:rPr>
              <a:t>born</a:t>
            </a:r>
            <a:r>
              <a:rPr lang="fr-CH" dirty="0">
                <a:solidFill>
                  <a:schemeClr val="bg1"/>
                </a:solidFill>
              </a:rPr>
              <a:t> </a:t>
            </a:r>
            <a:r>
              <a:rPr lang="fr-CH" dirty="0" err="1">
                <a:solidFill>
                  <a:schemeClr val="bg1"/>
                </a:solidFill>
              </a:rPr>
              <a:t>during</a:t>
            </a:r>
            <a:r>
              <a:rPr lang="fr-CH" dirty="0">
                <a:solidFill>
                  <a:schemeClr val="bg1"/>
                </a:solidFill>
              </a:rPr>
              <a:t> </a:t>
            </a:r>
            <a:r>
              <a:rPr lang="fr-CH" dirty="0" err="1">
                <a:solidFill>
                  <a:schemeClr val="bg1"/>
                </a:solidFill>
              </a:rPr>
              <a:t>one's</a:t>
            </a:r>
            <a:r>
              <a:rPr lang="fr-CH" dirty="0">
                <a:solidFill>
                  <a:schemeClr val="bg1"/>
                </a:solidFill>
              </a:rPr>
              <a:t> </a:t>
            </a:r>
            <a:r>
              <a:rPr lang="fr-CH" dirty="0" err="1">
                <a:solidFill>
                  <a:schemeClr val="bg1"/>
                </a:solidFill>
              </a:rPr>
              <a:t>youth</a:t>
            </a:r>
            <a:r>
              <a:rPr lang="fr-CH" dirty="0">
                <a:solidFill>
                  <a:schemeClr val="bg1"/>
                </a:solidFill>
              </a:rPr>
              <a:t>.</a:t>
            </a:r>
            <a:endParaRPr lang="fr-FR" dirty="0">
              <a:solidFill>
                <a:schemeClr val="bg1"/>
              </a:solidFill>
            </a:endParaRPr>
          </a:p>
        </p:txBody>
      </p:sp>
    </p:spTree>
    <p:extLst>
      <p:ext uri="{BB962C8B-B14F-4D97-AF65-F5344CB8AC3E}">
        <p14:creationId xmlns:p14="http://schemas.microsoft.com/office/powerpoint/2010/main" val="2295597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87079"/>
          </a:xfrm>
        </p:spPr>
        <p:txBody>
          <a:bodyPr>
            <a:normAutofit/>
          </a:bodyPr>
          <a:lstStyle/>
          <a:p>
            <a:pPr eaLnBrk="1" hangingPunct="1"/>
            <a:r>
              <a:rPr lang="fr-CH" sz="4500" b="1" dirty="0">
                <a:solidFill>
                  <a:schemeClr val="bg1"/>
                </a:solidFill>
                <a:latin typeface="Calibri" charset="0"/>
              </a:rPr>
              <a:t>Keys to </a:t>
            </a:r>
            <a:r>
              <a:rPr lang="fr-CH" sz="4500" b="1" dirty="0" err="1">
                <a:solidFill>
                  <a:schemeClr val="bg1"/>
                </a:solidFill>
                <a:latin typeface="Calibri" charset="0"/>
              </a:rPr>
              <a:t>build</a:t>
            </a:r>
            <a:r>
              <a:rPr lang="fr-CH" sz="4500" b="1" dirty="0">
                <a:solidFill>
                  <a:schemeClr val="bg1"/>
                </a:solidFill>
                <a:latin typeface="Calibri" charset="0"/>
              </a:rPr>
              <a:t> </a:t>
            </a:r>
            <a:r>
              <a:rPr lang="fr-CH" sz="4500" b="1" dirty="0" err="1">
                <a:solidFill>
                  <a:schemeClr val="bg1"/>
                </a:solidFill>
                <a:latin typeface="Calibri" charset="0"/>
              </a:rPr>
              <a:t>together</a:t>
            </a:r>
            <a:endParaRPr lang="fr-CH" sz="4500" b="1" dirty="0">
              <a:solidFill>
                <a:schemeClr val="bg1"/>
              </a:solidFill>
              <a:latin typeface="Calibri" charset="0"/>
            </a:endParaRPr>
          </a:p>
        </p:txBody>
      </p:sp>
      <p:sp>
        <p:nvSpPr>
          <p:cNvPr id="3" name="Espace réservé du contenu 2"/>
          <p:cNvSpPr>
            <a:spLocks noGrp="1"/>
          </p:cNvSpPr>
          <p:nvPr>
            <p:ph idx="1"/>
          </p:nvPr>
        </p:nvSpPr>
        <p:spPr>
          <a:xfrm>
            <a:off x="457200" y="1146227"/>
            <a:ext cx="8229600" cy="5483301"/>
          </a:xfrm>
        </p:spPr>
        <p:txBody>
          <a:bodyPr>
            <a:normAutofit/>
          </a:bodyPr>
          <a:lstStyle/>
          <a:p>
            <a:r>
              <a:rPr lang="fr-CH" sz="3600" dirty="0" err="1">
                <a:solidFill>
                  <a:schemeClr val="bg1"/>
                </a:solidFill>
                <a:latin typeface="Calibri" charset="0"/>
              </a:rPr>
              <a:t>Develop</a:t>
            </a:r>
            <a:r>
              <a:rPr lang="fr-CH" sz="3600" dirty="0">
                <a:solidFill>
                  <a:schemeClr val="bg1"/>
                </a:solidFill>
                <a:latin typeface="Calibri" charset="0"/>
              </a:rPr>
              <a:t> a culture of </a:t>
            </a:r>
            <a:r>
              <a:rPr lang="fr-CH" sz="3600" dirty="0" err="1">
                <a:solidFill>
                  <a:schemeClr val="bg1"/>
                </a:solidFill>
                <a:latin typeface="Calibri" charset="0"/>
              </a:rPr>
              <a:t>honour</a:t>
            </a:r>
            <a:r>
              <a:rPr lang="fr-CH" sz="3600" dirty="0">
                <a:solidFill>
                  <a:schemeClr val="bg1"/>
                </a:solidFill>
                <a:latin typeface="Calibri" charset="0"/>
              </a:rPr>
              <a:t> - </a:t>
            </a:r>
            <a:r>
              <a:rPr lang="fr-CH" sz="3600" dirty="0" err="1">
                <a:solidFill>
                  <a:schemeClr val="bg1"/>
                </a:solidFill>
                <a:latin typeface="Calibri" charset="0"/>
              </a:rPr>
              <a:t>what</a:t>
            </a:r>
            <a:r>
              <a:rPr lang="fr-CH" sz="3600" dirty="0">
                <a:solidFill>
                  <a:schemeClr val="bg1"/>
                </a:solidFill>
                <a:latin typeface="Calibri" charset="0"/>
              </a:rPr>
              <a:t> </a:t>
            </a:r>
            <a:r>
              <a:rPr lang="fr-CH" sz="3600" dirty="0" err="1">
                <a:solidFill>
                  <a:schemeClr val="bg1"/>
                </a:solidFill>
                <a:latin typeface="Calibri" charset="0"/>
              </a:rPr>
              <a:t>others</a:t>
            </a:r>
            <a:r>
              <a:rPr lang="fr-CH" sz="3600" dirty="0">
                <a:solidFill>
                  <a:schemeClr val="bg1"/>
                </a:solidFill>
                <a:latin typeface="Calibri" charset="0"/>
              </a:rPr>
              <a:t> have and are</a:t>
            </a:r>
          </a:p>
          <a:p>
            <a:r>
              <a:rPr lang="fr-CH" sz="3600" dirty="0">
                <a:solidFill>
                  <a:schemeClr val="bg1"/>
                </a:solidFill>
                <a:latin typeface="Calibri" charset="0"/>
              </a:rPr>
              <a:t>Let </a:t>
            </a:r>
            <a:r>
              <a:rPr lang="fr-CH" sz="3600" dirty="0" err="1">
                <a:solidFill>
                  <a:schemeClr val="bg1"/>
                </a:solidFill>
                <a:latin typeface="Calibri" charset="0"/>
              </a:rPr>
              <a:t>each</a:t>
            </a:r>
            <a:r>
              <a:rPr lang="fr-CH" sz="3600" dirty="0">
                <a:solidFill>
                  <a:schemeClr val="bg1"/>
                </a:solidFill>
                <a:latin typeface="Calibri" charset="0"/>
              </a:rPr>
              <a:t> </a:t>
            </a:r>
            <a:r>
              <a:rPr lang="fr-CH" sz="3600" dirty="0" err="1">
                <a:solidFill>
                  <a:schemeClr val="bg1"/>
                </a:solidFill>
                <a:latin typeface="Calibri" charset="0"/>
              </a:rPr>
              <a:t>generation</a:t>
            </a:r>
            <a:r>
              <a:rPr lang="fr-CH" sz="3600" dirty="0">
                <a:solidFill>
                  <a:schemeClr val="bg1"/>
                </a:solidFill>
                <a:latin typeface="Calibri" charset="0"/>
              </a:rPr>
              <a:t> </a:t>
            </a:r>
            <a:r>
              <a:rPr lang="fr-CH" sz="3600" dirty="0" err="1">
                <a:solidFill>
                  <a:schemeClr val="bg1"/>
                </a:solidFill>
                <a:latin typeface="Calibri" charset="0"/>
              </a:rPr>
              <a:t>recognize</a:t>
            </a:r>
            <a:r>
              <a:rPr lang="fr-CH" sz="3600" dirty="0">
                <a:solidFill>
                  <a:schemeClr val="bg1"/>
                </a:solidFill>
                <a:latin typeface="Calibri" charset="0"/>
              </a:rPr>
              <a:t> </a:t>
            </a:r>
            <a:r>
              <a:rPr lang="fr-CH" sz="3600" dirty="0" err="1">
                <a:solidFill>
                  <a:schemeClr val="bg1"/>
                </a:solidFill>
                <a:latin typeface="Calibri" charset="0"/>
              </a:rPr>
              <a:t>its</a:t>
            </a:r>
            <a:r>
              <a:rPr lang="fr-CH" sz="3600" dirty="0">
                <a:solidFill>
                  <a:schemeClr val="bg1"/>
                </a:solidFill>
                <a:latin typeface="Calibri" charset="0"/>
              </a:rPr>
              <a:t> </a:t>
            </a:r>
            <a:r>
              <a:rPr lang="fr-CH" sz="3600" dirty="0" err="1">
                <a:solidFill>
                  <a:schemeClr val="bg1"/>
                </a:solidFill>
                <a:latin typeface="Calibri" charset="0"/>
              </a:rPr>
              <a:t>limits</a:t>
            </a:r>
            <a:r>
              <a:rPr lang="fr-CH" sz="3600" dirty="0">
                <a:solidFill>
                  <a:schemeClr val="bg1"/>
                </a:solidFill>
                <a:latin typeface="Calibri" charset="0"/>
              </a:rPr>
              <a:t> and </a:t>
            </a:r>
            <a:r>
              <a:rPr lang="fr-CH" sz="3600" dirty="0" err="1">
                <a:solidFill>
                  <a:schemeClr val="bg1"/>
                </a:solidFill>
                <a:latin typeface="Calibri" charset="0"/>
              </a:rPr>
              <a:t>where</a:t>
            </a:r>
            <a:r>
              <a:rPr lang="fr-CH" sz="3600" dirty="0">
                <a:solidFill>
                  <a:schemeClr val="bg1"/>
                </a:solidFill>
                <a:latin typeface="Calibri" charset="0"/>
              </a:rPr>
              <a:t> </a:t>
            </a:r>
            <a:r>
              <a:rPr lang="fr-CH" sz="3600" dirty="0" err="1">
                <a:solidFill>
                  <a:schemeClr val="bg1"/>
                </a:solidFill>
                <a:latin typeface="Calibri" charset="0"/>
              </a:rPr>
              <a:t>it</a:t>
            </a:r>
            <a:r>
              <a:rPr lang="fr-CH" sz="3600" dirty="0">
                <a:solidFill>
                  <a:schemeClr val="bg1"/>
                </a:solidFill>
                <a:latin typeface="Calibri" charset="0"/>
              </a:rPr>
              <a:t> </a:t>
            </a:r>
            <a:r>
              <a:rPr lang="fr-CH" sz="3600" dirty="0" err="1">
                <a:solidFill>
                  <a:schemeClr val="bg1"/>
                </a:solidFill>
                <a:latin typeface="Calibri" charset="0"/>
              </a:rPr>
              <a:t>needs</a:t>
            </a:r>
            <a:r>
              <a:rPr lang="fr-CH" sz="3600" dirty="0">
                <a:solidFill>
                  <a:schemeClr val="bg1"/>
                </a:solidFill>
                <a:latin typeface="Calibri" charset="0"/>
              </a:rPr>
              <a:t> </a:t>
            </a:r>
            <a:r>
              <a:rPr lang="fr-CH" sz="3600" dirty="0" err="1">
                <a:solidFill>
                  <a:schemeClr val="bg1"/>
                </a:solidFill>
                <a:latin typeface="Calibri" charset="0"/>
              </a:rPr>
              <a:t>others</a:t>
            </a:r>
            <a:r>
              <a:rPr lang="fr-CH" sz="3600" dirty="0">
                <a:solidFill>
                  <a:schemeClr val="bg1"/>
                </a:solidFill>
                <a:latin typeface="Calibri" charset="0"/>
              </a:rPr>
              <a:t>, and go to </a:t>
            </a:r>
            <a:r>
              <a:rPr lang="fr-CH" sz="3600" dirty="0" err="1">
                <a:solidFill>
                  <a:schemeClr val="bg1"/>
                </a:solidFill>
                <a:latin typeface="Calibri" charset="0"/>
              </a:rPr>
              <a:t>seek</a:t>
            </a:r>
            <a:r>
              <a:rPr lang="fr-CH" sz="3600" dirty="0">
                <a:solidFill>
                  <a:schemeClr val="bg1"/>
                </a:solidFill>
                <a:latin typeface="Calibri" charset="0"/>
              </a:rPr>
              <a:t> </a:t>
            </a:r>
            <a:r>
              <a:rPr lang="fr-CH" sz="3600" dirty="0" err="1">
                <a:solidFill>
                  <a:schemeClr val="bg1"/>
                </a:solidFill>
                <a:latin typeface="Calibri" charset="0"/>
              </a:rPr>
              <a:t>them</a:t>
            </a:r>
            <a:r>
              <a:rPr lang="fr-CH" sz="3600" dirty="0">
                <a:solidFill>
                  <a:schemeClr val="bg1"/>
                </a:solidFill>
                <a:latin typeface="Calibri" charset="0"/>
              </a:rPr>
              <a:t> - </a:t>
            </a:r>
            <a:r>
              <a:rPr lang="fr-CH" sz="3600" dirty="0" err="1">
                <a:solidFill>
                  <a:schemeClr val="bg1"/>
                </a:solidFill>
                <a:latin typeface="Calibri" charset="0"/>
              </a:rPr>
              <a:t>which</a:t>
            </a:r>
            <a:r>
              <a:rPr lang="fr-CH" sz="3600" dirty="0">
                <a:solidFill>
                  <a:schemeClr val="bg1"/>
                </a:solidFill>
                <a:latin typeface="Calibri" charset="0"/>
              </a:rPr>
              <a:t> I </a:t>
            </a:r>
            <a:r>
              <a:rPr lang="fr-CH" sz="3600" dirty="0" err="1">
                <a:solidFill>
                  <a:schemeClr val="bg1"/>
                </a:solidFill>
                <a:latin typeface="Calibri" charset="0"/>
              </a:rPr>
              <a:t>don’t</a:t>
            </a:r>
            <a:r>
              <a:rPr lang="fr-CH" sz="3600" dirty="0">
                <a:solidFill>
                  <a:schemeClr val="bg1"/>
                </a:solidFill>
                <a:latin typeface="Calibri" charset="0"/>
              </a:rPr>
              <a:t> have and </a:t>
            </a:r>
            <a:r>
              <a:rPr lang="fr-CH" sz="3600" dirty="0" err="1">
                <a:solidFill>
                  <a:schemeClr val="bg1"/>
                </a:solidFill>
                <a:latin typeface="Calibri" charset="0"/>
              </a:rPr>
              <a:t>am</a:t>
            </a:r>
            <a:r>
              <a:rPr lang="fr-CH" sz="3600" dirty="0">
                <a:solidFill>
                  <a:schemeClr val="bg1"/>
                </a:solidFill>
                <a:latin typeface="Calibri" charset="0"/>
              </a:rPr>
              <a:t> not.</a:t>
            </a:r>
          </a:p>
          <a:p>
            <a:r>
              <a:rPr lang="fr-CH" sz="3600" dirty="0" err="1">
                <a:solidFill>
                  <a:schemeClr val="bg1"/>
                </a:solidFill>
                <a:latin typeface="Calibri" charset="0"/>
              </a:rPr>
              <a:t>Creating</a:t>
            </a:r>
            <a:r>
              <a:rPr lang="fr-CH" sz="3600" dirty="0">
                <a:solidFill>
                  <a:schemeClr val="bg1"/>
                </a:solidFill>
                <a:latin typeface="Calibri" charset="0"/>
              </a:rPr>
              <a:t> bridges and </a:t>
            </a:r>
            <a:r>
              <a:rPr lang="fr-CH" sz="3600" dirty="0" err="1">
                <a:solidFill>
                  <a:schemeClr val="bg1"/>
                </a:solidFill>
                <a:latin typeface="Calibri" charset="0"/>
              </a:rPr>
              <a:t>platforms</a:t>
            </a:r>
            <a:r>
              <a:rPr lang="fr-CH" sz="3600" dirty="0">
                <a:solidFill>
                  <a:schemeClr val="bg1"/>
                </a:solidFill>
                <a:latin typeface="Calibri" charset="0"/>
              </a:rPr>
              <a:t> to </a:t>
            </a:r>
            <a:r>
              <a:rPr lang="fr-CH" sz="3600" dirty="0" err="1">
                <a:solidFill>
                  <a:schemeClr val="bg1"/>
                </a:solidFill>
                <a:latin typeface="Calibri" charset="0"/>
              </a:rPr>
              <a:t>meet</a:t>
            </a:r>
            <a:r>
              <a:rPr lang="fr-CH" sz="3600" dirty="0">
                <a:solidFill>
                  <a:schemeClr val="bg1"/>
                </a:solidFill>
                <a:latin typeface="Calibri" charset="0"/>
              </a:rPr>
              <a:t> (not </a:t>
            </a:r>
            <a:r>
              <a:rPr lang="fr-CH" sz="3600" dirty="0" err="1">
                <a:solidFill>
                  <a:schemeClr val="bg1"/>
                </a:solidFill>
                <a:latin typeface="Calibri" charset="0"/>
              </a:rPr>
              <a:t>necessarily</a:t>
            </a:r>
            <a:r>
              <a:rPr lang="fr-CH" sz="3600" dirty="0">
                <a:solidFill>
                  <a:schemeClr val="bg1"/>
                </a:solidFill>
                <a:latin typeface="Calibri" charset="0"/>
              </a:rPr>
              <a:t> </a:t>
            </a:r>
            <a:r>
              <a:rPr lang="fr-CH" sz="3600" dirty="0" err="1">
                <a:solidFill>
                  <a:schemeClr val="bg1"/>
                </a:solidFill>
                <a:latin typeface="Calibri" charset="0"/>
              </a:rPr>
              <a:t>during</a:t>
            </a:r>
            <a:r>
              <a:rPr lang="fr-CH" sz="3600" dirty="0">
                <a:solidFill>
                  <a:schemeClr val="bg1"/>
                </a:solidFill>
                <a:latin typeface="Calibri" charset="0"/>
              </a:rPr>
              <a:t> </a:t>
            </a:r>
            <a:r>
              <a:rPr lang="fr-CH" sz="3600" dirty="0" err="1">
                <a:solidFill>
                  <a:schemeClr val="bg1"/>
                </a:solidFill>
                <a:latin typeface="Calibri" charset="0"/>
              </a:rPr>
              <a:t>worship</a:t>
            </a:r>
            <a:r>
              <a:rPr lang="fr-CH" sz="3600" dirty="0">
                <a:solidFill>
                  <a:schemeClr val="bg1"/>
                </a:solidFill>
                <a:latin typeface="Calibri" charset="0"/>
              </a:rPr>
              <a:t> service)</a:t>
            </a:r>
          </a:p>
        </p:txBody>
      </p:sp>
    </p:spTree>
    <p:extLst>
      <p:ext uri="{BB962C8B-B14F-4D97-AF65-F5344CB8AC3E}">
        <p14:creationId xmlns:p14="http://schemas.microsoft.com/office/powerpoint/2010/main" val="34892702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8606"/>
            <a:ext cx="8229600" cy="852488"/>
          </a:xfrm>
        </p:spPr>
        <p:txBody>
          <a:bodyPr>
            <a:normAutofit/>
          </a:bodyPr>
          <a:lstStyle/>
          <a:p>
            <a:pPr eaLnBrk="1" fontAlgn="auto" hangingPunct="1">
              <a:spcAft>
                <a:spcPts val="0"/>
              </a:spcAft>
              <a:defRPr/>
            </a:pPr>
            <a:r>
              <a:rPr lang="fr-CH" b="1" dirty="0" err="1">
                <a:solidFill>
                  <a:schemeClr val="bg1"/>
                </a:solidFill>
                <a:ea typeface="+mj-ea"/>
                <a:cs typeface="+mj-cs"/>
              </a:rPr>
              <a:t>Some</a:t>
            </a:r>
            <a:r>
              <a:rPr lang="fr-CH" b="1" dirty="0">
                <a:solidFill>
                  <a:schemeClr val="bg1"/>
                </a:solidFill>
                <a:ea typeface="+mj-ea"/>
                <a:cs typeface="+mj-cs"/>
              </a:rPr>
              <a:t> </a:t>
            </a:r>
            <a:r>
              <a:rPr lang="fr-CH" b="1" dirty="0" err="1">
                <a:solidFill>
                  <a:schemeClr val="bg1"/>
                </a:solidFill>
                <a:ea typeface="+mj-ea"/>
                <a:cs typeface="+mj-cs"/>
              </a:rPr>
              <a:t>scriptures</a:t>
            </a:r>
            <a:r>
              <a:rPr lang="fr-CH" b="1" dirty="0">
                <a:solidFill>
                  <a:schemeClr val="bg1"/>
                </a:solidFill>
                <a:ea typeface="+mj-ea"/>
                <a:cs typeface="+mj-cs"/>
              </a:rPr>
              <a:t> to </a:t>
            </a:r>
            <a:r>
              <a:rPr lang="fr-CH" b="1" dirty="0" err="1">
                <a:solidFill>
                  <a:schemeClr val="bg1"/>
                </a:solidFill>
                <a:ea typeface="+mj-ea"/>
                <a:cs typeface="+mj-cs"/>
              </a:rPr>
              <a:t>start</a:t>
            </a:r>
            <a:r>
              <a:rPr lang="fr-CH" b="1" dirty="0">
                <a:solidFill>
                  <a:schemeClr val="bg1"/>
                </a:solidFill>
                <a:ea typeface="+mj-ea"/>
                <a:cs typeface="+mj-cs"/>
              </a:rPr>
              <a:t> </a:t>
            </a:r>
            <a:r>
              <a:rPr lang="fr-CH" b="1" dirty="0" err="1">
                <a:solidFill>
                  <a:schemeClr val="bg1"/>
                </a:solidFill>
                <a:ea typeface="+mj-ea"/>
                <a:cs typeface="+mj-cs"/>
              </a:rPr>
              <a:t>with</a:t>
            </a:r>
            <a:endParaRPr lang="fr-CH" b="1" dirty="0">
              <a:solidFill>
                <a:schemeClr val="bg1"/>
              </a:solidFill>
              <a:ea typeface="+mj-ea"/>
              <a:cs typeface="+mj-cs"/>
            </a:endParaRPr>
          </a:p>
        </p:txBody>
      </p:sp>
      <p:sp>
        <p:nvSpPr>
          <p:cNvPr id="3" name="Espace réservé du contenu 2"/>
          <p:cNvSpPr>
            <a:spLocks noGrp="1"/>
          </p:cNvSpPr>
          <p:nvPr>
            <p:ph idx="1"/>
          </p:nvPr>
        </p:nvSpPr>
        <p:spPr>
          <a:xfrm>
            <a:off x="193964" y="1285634"/>
            <a:ext cx="8728363" cy="5412030"/>
          </a:xfrm>
        </p:spPr>
        <p:txBody>
          <a:bodyPr>
            <a:normAutofit fontScale="92500"/>
          </a:bodyPr>
          <a:lstStyle/>
          <a:p>
            <a:pPr eaLnBrk="1" hangingPunct="1">
              <a:lnSpc>
                <a:spcPct val="90000"/>
              </a:lnSpc>
            </a:pPr>
            <a:r>
              <a:rPr lang="en-US" dirty="0">
                <a:solidFill>
                  <a:schemeClr val="bg1"/>
                </a:solidFill>
                <a:latin typeface="Calibri" charset="0"/>
              </a:rPr>
              <a:t>John 6 – Modern version</a:t>
            </a:r>
          </a:p>
          <a:p>
            <a:pPr>
              <a:lnSpc>
                <a:spcPct val="90000"/>
              </a:lnSpc>
            </a:pPr>
            <a:r>
              <a:rPr lang="en-US" dirty="0">
                <a:solidFill>
                  <a:schemeClr val="bg1"/>
                </a:solidFill>
                <a:latin typeface="Calibri" charset="0"/>
              </a:rPr>
              <a:t>Exodus 3:15: “</a:t>
            </a:r>
            <a:r>
              <a:rPr lang="en-US" dirty="0">
                <a:solidFill>
                  <a:schemeClr val="bg1"/>
                </a:solidFill>
              </a:rPr>
              <a:t>the God of Abraham, the God of Isaac, and the God of Jacob.”</a:t>
            </a:r>
          </a:p>
          <a:p>
            <a:r>
              <a:rPr lang="en-US" dirty="0">
                <a:solidFill>
                  <a:schemeClr val="bg1"/>
                </a:solidFill>
                <a:latin typeface="Calibri" charset="0"/>
              </a:rPr>
              <a:t>Psalm 145:4: “</a:t>
            </a:r>
            <a:r>
              <a:rPr lang="en-US" dirty="0">
                <a:solidFill>
                  <a:schemeClr val="bg1"/>
                </a:solidFill>
              </a:rPr>
              <a:t>Let each generation tell its children of your mighty acts; let them proclaim your power.”</a:t>
            </a:r>
          </a:p>
          <a:p>
            <a:r>
              <a:rPr lang="en-US" dirty="0">
                <a:solidFill>
                  <a:schemeClr val="bg1"/>
                </a:solidFill>
                <a:latin typeface="Calibri" charset="0"/>
              </a:rPr>
              <a:t>Psalm 148:12-13: “</a:t>
            </a:r>
            <a:r>
              <a:rPr lang="en-US" dirty="0">
                <a:solidFill>
                  <a:schemeClr val="bg1"/>
                </a:solidFill>
              </a:rPr>
              <a:t>Young men and young women, old men and children. Let them all praise the name of the </a:t>
            </a:r>
            <a:r>
              <a:rPr lang="en-US" cap="small" dirty="0">
                <a:solidFill>
                  <a:schemeClr val="bg1"/>
                </a:solidFill>
              </a:rPr>
              <a:t>Lord</a:t>
            </a:r>
            <a:r>
              <a:rPr lang="en-US" dirty="0">
                <a:solidFill>
                  <a:schemeClr val="bg1"/>
                </a:solidFill>
              </a:rPr>
              <a:t>.”</a:t>
            </a:r>
          </a:p>
          <a:p>
            <a:pPr>
              <a:lnSpc>
                <a:spcPct val="90000"/>
              </a:lnSpc>
            </a:pPr>
            <a:r>
              <a:rPr lang="en-US" dirty="0">
                <a:solidFill>
                  <a:schemeClr val="bg1"/>
                </a:solidFill>
                <a:latin typeface="Calibri" charset="0"/>
              </a:rPr>
              <a:t>Deuteronomy 12:12: </a:t>
            </a:r>
            <a:r>
              <a:rPr lang="en-US" dirty="0">
                <a:solidFill>
                  <a:schemeClr val="bg1"/>
                </a:solidFill>
              </a:rPr>
              <a:t>“You must celebrate there in the presence of the </a:t>
            </a:r>
            <a:r>
              <a:rPr lang="en-US" cap="small" dirty="0">
                <a:solidFill>
                  <a:schemeClr val="bg1"/>
                </a:solidFill>
              </a:rPr>
              <a:t>Lord</a:t>
            </a:r>
            <a:r>
              <a:rPr lang="en-US" dirty="0">
                <a:solidFill>
                  <a:schemeClr val="bg1"/>
                </a:solidFill>
              </a:rPr>
              <a:t> your God with your sons and daughters and all your servants.”</a:t>
            </a:r>
            <a:endParaRPr lang="en-US" dirty="0">
              <a:solidFill>
                <a:schemeClr val="bg1"/>
              </a:solidFill>
              <a:latin typeface="Constantia" charset="0"/>
            </a:endParaRPr>
          </a:p>
          <a:p>
            <a:pPr eaLnBrk="1" hangingPunct="1">
              <a:lnSpc>
                <a:spcPct val="90000"/>
              </a:lnSpc>
            </a:pPr>
            <a:endParaRPr lang="en-US" dirty="0">
              <a:solidFill>
                <a:schemeClr val="bg1"/>
              </a:solidFill>
              <a:latin typeface="Constantia" charset="0"/>
            </a:endParaRPr>
          </a:p>
        </p:txBody>
      </p:sp>
    </p:spTree>
    <p:extLst>
      <p:ext uri="{BB962C8B-B14F-4D97-AF65-F5344CB8AC3E}">
        <p14:creationId xmlns:p14="http://schemas.microsoft.com/office/powerpoint/2010/main" val="32884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6348"/>
            <a:ext cx="8229600" cy="1068388"/>
          </a:xfrm>
        </p:spPr>
        <p:txBody>
          <a:bodyPr>
            <a:normAutofit/>
          </a:bodyPr>
          <a:lstStyle/>
          <a:p>
            <a:pPr eaLnBrk="1" hangingPunct="1"/>
            <a:r>
              <a:rPr lang="fr-CH" sz="4800" b="1" dirty="0" err="1">
                <a:solidFill>
                  <a:schemeClr val="bg1"/>
                </a:solidFill>
                <a:latin typeface="Calibri" charset="0"/>
              </a:rPr>
              <a:t>Answering</a:t>
            </a:r>
            <a:r>
              <a:rPr lang="fr-CH" sz="4800" b="1" dirty="0">
                <a:solidFill>
                  <a:schemeClr val="bg1"/>
                </a:solidFill>
                <a:latin typeface="Calibri" charset="0"/>
              </a:rPr>
              <a:t> </a:t>
            </a:r>
            <a:r>
              <a:rPr lang="fr-CH" sz="4800" b="1" dirty="0" err="1">
                <a:solidFill>
                  <a:schemeClr val="bg1"/>
                </a:solidFill>
                <a:latin typeface="Calibri" charset="0"/>
              </a:rPr>
              <a:t>Jesus</a:t>
            </a:r>
            <a:r>
              <a:rPr lang="fr-CH" sz="4800" b="1" dirty="0">
                <a:solidFill>
                  <a:schemeClr val="bg1"/>
                </a:solidFill>
                <a:latin typeface="Calibri" charset="0"/>
              </a:rPr>
              <a:t>’ </a:t>
            </a:r>
            <a:r>
              <a:rPr lang="fr-CH" sz="4800" b="1" dirty="0" err="1">
                <a:solidFill>
                  <a:schemeClr val="bg1"/>
                </a:solidFill>
                <a:latin typeface="Calibri" charset="0"/>
              </a:rPr>
              <a:t>prayer</a:t>
            </a:r>
            <a:endParaRPr lang="fr-CH" sz="4800" b="1" dirty="0">
              <a:solidFill>
                <a:schemeClr val="bg1"/>
              </a:solidFill>
              <a:latin typeface="Calibri" charset="0"/>
            </a:endParaRPr>
          </a:p>
        </p:txBody>
      </p:sp>
      <p:sp>
        <p:nvSpPr>
          <p:cNvPr id="3" name="Espace réservé du contenu 2"/>
          <p:cNvSpPr>
            <a:spLocks noGrp="1"/>
          </p:cNvSpPr>
          <p:nvPr>
            <p:ph idx="1"/>
          </p:nvPr>
        </p:nvSpPr>
        <p:spPr>
          <a:xfrm>
            <a:off x="457200" y="1285634"/>
            <a:ext cx="8229600" cy="5572366"/>
          </a:xfrm>
        </p:spPr>
        <p:txBody>
          <a:bodyPr>
            <a:normAutofit fontScale="70000" lnSpcReduction="20000"/>
          </a:bodyPr>
          <a:lstStyle/>
          <a:p>
            <a:r>
              <a:rPr lang="en-US" sz="4000" dirty="0">
                <a:solidFill>
                  <a:schemeClr val="bg1"/>
                </a:solidFill>
                <a:latin typeface="Calibri" charset="0"/>
              </a:rPr>
              <a:t>Unity challenge - may they be one!</a:t>
            </a:r>
          </a:p>
          <a:p>
            <a:r>
              <a:rPr lang="en-US" sz="4000" dirty="0">
                <a:solidFill>
                  <a:schemeClr val="bg1"/>
                </a:solidFill>
                <a:latin typeface="Calibri" charset="0"/>
              </a:rPr>
              <a:t>Challenge of denomination, cultures, theologies, races, genders, sensitivities ... also of generations.</a:t>
            </a:r>
          </a:p>
          <a:p>
            <a:r>
              <a:rPr lang="en-US" sz="4000" dirty="0">
                <a:solidFill>
                  <a:schemeClr val="bg1"/>
                </a:solidFill>
                <a:latin typeface="Calibri" charset="0"/>
              </a:rPr>
              <a:t>Promise of blessing </a:t>
            </a:r>
          </a:p>
          <a:p>
            <a:r>
              <a:rPr lang="en-US" sz="4000" dirty="0">
                <a:solidFill>
                  <a:schemeClr val="bg1"/>
                </a:solidFill>
                <a:latin typeface="Calibri" charset="0"/>
              </a:rPr>
              <a:t>Ps. 133:1, 4: “</a:t>
            </a:r>
            <a:r>
              <a:rPr lang="en-US" sz="4000" dirty="0">
                <a:solidFill>
                  <a:schemeClr val="bg1"/>
                </a:solidFill>
              </a:rPr>
              <a:t>How wonderful and pleasant it is when brothers live together in harmony! … And there the </a:t>
            </a:r>
            <a:r>
              <a:rPr lang="en-US" sz="4000" cap="small" dirty="0">
                <a:solidFill>
                  <a:schemeClr val="bg1"/>
                </a:solidFill>
              </a:rPr>
              <a:t>Lord</a:t>
            </a:r>
            <a:r>
              <a:rPr lang="en-US" sz="4000" dirty="0">
                <a:solidFill>
                  <a:schemeClr val="bg1"/>
                </a:solidFill>
              </a:rPr>
              <a:t> has pronounced his blessing, even life everlasting.”</a:t>
            </a:r>
            <a:endParaRPr lang="en-US" sz="4000" dirty="0">
              <a:solidFill>
                <a:schemeClr val="bg1"/>
              </a:solidFill>
              <a:latin typeface="Calibri" charset="0"/>
            </a:endParaRPr>
          </a:p>
          <a:p>
            <a:r>
              <a:rPr lang="en-US" sz="4000" dirty="0">
                <a:solidFill>
                  <a:schemeClr val="bg1"/>
                </a:solidFill>
                <a:latin typeface="Calibri" charset="0"/>
              </a:rPr>
              <a:t>Promise of a real impact on the world </a:t>
            </a:r>
          </a:p>
          <a:p>
            <a:r>
              <a:rPr lang="en-US" sz="4000" dirty="0">
                <a:solidFill>
                  <a:schemeClr val="bg1"/>
                </a:solidFill>
                <a:latin typeface="Calibri" charset="0"/>
              </a:rPr>
              <a:t>John 17:21: “</a:t>
            </a:r>
            <a:r>
              <a:rPr lang="en-US" sz="4000" dirty="0">
                <a:solidFill>
                  <a:schemeClr val="bg1"/>
                </a:solidFill>
              </a:rPr>
              <a:t>I pray that they will all be one, just as you and I are one—as you are in me, Father, and I am in you. And may they be in us so that the world will believe you sent me.</a:t>
            </a:r>
            <a:r>
              <a:rPr lang="en-US" sz="4000" dirty="0">
                <a:solidFill>
                  <a:schemeClr val="bg1"/>
                </a:solidFill>
                <a:latin typeface="Calibri" charset="0"/>
              </a:rPr>
              <a:t>”</a:t>
            </a:r>
          </a:p>
          <a:p>
            <a:r>
              <a:rPr lang="en-US" sz="4000" dirty="0">
                <a:solidFill>
                  <a:schemeClr val="bg1"/>
                </a:solidFill>
                <a:latin typeface="Calibri" charset="0"/>
              </a:rPr>
              <a:t>Promise of passing on</a:t>
            </a:r>
            <a:endParaRPr lang="en-US" dirty="0">
              <a:solidFill>
                <a:schemeClr val="bg1"/>
              </a:solidFill>
              <a:latin typeface="Constantia" charset="0"/>
            </a:endParaRPr>
          </a:p>
        </p:txBody>
      </p:sp>
    </p:spTree>
    <p:extLst>
      <p:ext uri="{BB962C8B-B14F-4D97-AF65-F5344CB8AC3E}">
        <p14:creationId xmlns:p14="http://schemas.microsoft.com/office/powerpoint/2010/main" val="5947942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p:cTn id="56"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6A8DF0-A31C-7247-8862-11DA1C1A203C}"/>
              </a:ext>
            </a:extLst>
          </p:cNvPr>
          <p:cNvSpPr>
            <a:spLocks noGrp="1"/>
          </p:cNvSpPr>
          <p:nvPr>
            <p:ph type="title"/>
          </p:nvPr>
        </p:nvSpPr>
        <p:spPr/>
        <p:txBody>
          <a:bodyPr/>
          <a:lstStyle/>
          <a:p>
            <a:r>
              <a:rPr lang="fr-FR" b="1" dirty="0">
                <a:solidFill>
                  <a:schemeClr val="bg1"/>
                </a:solidFill>
              </a:rPr>
              <a:t>Questions</a:t>
            </a:r>
          </a:p>
        </p:txBody>
      </p:sp>
      <p:sp>
        <p:nvSpPr>
          <p:cNvPr id="3" name="Espace réservé du contenu 2">
            <a:extLst>
              <a:ext uri="{FF2B5EF4-FFF2-40B4-BE49-F238E27FC236}">
                <a16:creationId xmlns:a16="http://schemas.microsoft.com/office/drawing/2014/main" id="{69DE2B38-3FA7-1842-A03B-A617EF9A4F84}"/>
              </a:ext>
            </a:extLst>
          </p:cNvPr>
          <p:cNvSpPr>
            <a:spLocks noGrp="1"/>
          </p:cNvSpPr>
          <p:nvPr>
            <p:ph idx="1"/>
          </p:nvPr>
        </p:nvSpPr>
        <p:spPr/>
        <p:txBody>
          <a:bodyPr>
            <a:normAutofit fontScale="92500"/>
          </a:bodyPr>
          <a:lstStyle/>
          <a:p>
            <a:r>
              <a:rPr lang="fr-FR" dirty="0" err="1">
                <a:solidFill>
                  <a:schemeClr val="bg1"/>
                </a:solidFill>
              </a:rPr>
              <a:t>Why</a:t>
            </a:r>
            <a:r>
              <a:rPr lang="fr-FR" dirty="0">
                <a:solidFill>
                  <a:schemeClr val="bg1"/>
                </a:solidFill>
              </a:rPr>
              <a:t> </a:t>
            </a:r>
            <a:r>
              <a:rPr lang="fr-FR" dirty="0" err="1">
                <a:solidFill>
                  <a:schemeClr val="bg1"/>
                </a:solidFill>
              </a:rPr>
              <a:t>is</a:t>
            </a:r>
            <a:r>
              <a:rPr lang="fr-FR" dirty="0">
                <a:solidFill>
                  <a:schemeClr val="bg1"/>
                </a:solidFill>
              </a:rPr>
              <a:t> </a:t>
            </a:r>
            <a:r>
              <a:rPr lang="fr-FR" dirty="0" err="1">
                <a:solidFill>
                  <a:schemeClr val="bg1"/>
                </a:solidFill>
              </a:rPr>
              <a:t>it</a:t>
            </a:r>
            <a:r>
              <a:rPr lang="fr-FR" dirty="0">
                <a:solidFill>
                  <a:schemeClr val="bg1"/>
                </a:solidFill>
              </a:rPr>
              <a:t> </a:t>
            </a:r>
            <a:r>
              <a:rPr lang="fr-FR" dirty="0" err="1">
                <a:solidFill>
                  <a:schemeClr val="bg1"/>
                </a:solidFill>
              </a:rPr>
              <a:t>difficult</a:t>
            </a:r>
            <a:r>
              <a:rPr lang="fr-FR" dirty="0">
                <a:solidFill>
                  <a:schemeClr val="bg1"/>
                </a:solidFill>
              </a:rPr>
              <a:t> to </a:t>
            </a:r>
            <a:r>
              <a:rPr lang="fr-FR" dirty="0" err="1">
                <a:solidFill>
                  <a:schemeClr val="bg1"/>
                </a:solidFill>
              </a:rPr>
              <a:t>link</a:t>
            </a:r>
            <a:r>
              <a:rPr lang="fr-FR" dirty="0">
                <a:solidFill>
                  <a:schemeClr val="bg1"/>
                </a:solidFill>
              </a:rPr>
              <a:t> </a:t>
            </a:r>
            <a:r>
              <a:rPr lang="fr-FR" dirty="0" err="1">
                <a:solidFill>
                  <a:schemeClr val="bg1"/>
                </a:solidFill>
              </a:rPr>
              <a:t>these</a:t>
            </a:r>
            <a:r>
              <a:rPr lang="fr-FR" dirty="0">
                <a:solidFill>
                  <a:schemeClr val="bg1"/>
                </a:solidFill>
              </a:rPr>
              <a:t> </a:t>
            </a:r>
            <a:r>
              <a:rPr lang="fr-FR" dirty="0" err="1">
                <a:solidFill>
                  <a:schemeClr val="bg1"/>
                </a:solidFill>
              </a:rPr>
              <a:t>three</a:t>
            </a:r>
            <a:r>
              <a:rPr lang="fr-FR" dirty="0">
                <a:solidFill>
                  <a:schemeClr val="bg1"/>
                </a:solidFill>
              </a:rPr>
              <a:t> </a:t>
            </a:r>
            <a:r>
              <a:rPr lang="fr-FR" dirty="0" err="1">
                <a:solidFill>
                  <a:schemeClr val="bg1"/>
                </a:solidFill>
              </a:rPr>
              <a:t>generations</a:t>
            </a:r>
            <a:r>
              <a:rPr lang="fr-FR" dirty="0">
                <a:solidFill>
                  <a:schemeClr val="bg1"/>
                </a:solidFill>
              </a:rPr>
              <a:t>? </a:t>
            </a:r>
          </a:p>
          <a:p>
            <a:r>
              <a:rPr lang="fr-FR" dirty="0" err="1">
                <a:solidFill>
                  <a:schemeClr val="bg1"/>
                </a:solidFill>
              </a:rPr>
              <a:t>What</a:t>
            </a:r>
            <a:r>
              <a:rPr lang="fr-FR" dirty="0">
                <a:solidFill>
                  <a:schemeClr val="bg1"/>
                </a:solidFill>
              </a:rPr>
              <a:t> </a:t>
            </a:r>
            <a:r>
              <a:rPr lang="fr-FR" dirty="0" err="1">
                <a:solidFill>
                  <a:schemeClr val="bg1"/>
                </a:solidFill>
              </a:rPr>
              <a:t>concrete</a:t>
            </a:r>
            <a:r>
              <a:rPr lang="fr-FR" dirty="0">
                <a:solidFill>
                  <a:schemeClr val="bg1"/>
                </a:solidFill>
              </a:rPr>
              <a:t> </a:t>
            </a:r>
            <a:r>
              <a:rPr lang="fr-FR" dirty="0" err="1">
                <a:solidFill>
                  <a:schemeClr val="bg1"/>
                </a:solidFill>
              </a:rPr>
              <a:t>step</a:t>
            </a:r>
            <a:r>
              <a:rPr lang="fr-FR" dirty="0">
                <a:solidFill>
                  <a:schemeClr val="bg1"/>
                </a:solidFill>
              </a:rPr>
              <a:t> </a:t>
            </a:r>
            <a:r>
              <a:rPr lang="fr-FR" dirty="0" err="1">
                <a:solidFill>
                  <a:schemeClr val="bg1"/>
                </a:solidFill>
              </a:rPr>
              <a:t>could</a:t>
            </a:r>
            <a:r>
              <a:rPr lang="fr-FR" dirty="0">
                <a:solidFill>
                  <a:schemeClr val="bg1"/>
                </a:solidFill>
              </a:rPr>
              <a:t> </a:t>
            </a:r>
            <a:r>
              <a:rPr lang="fr-FR" dirty="0" err="1">
                <a:solidFill>
                  <a:schemeClr val="bg1"/>
                </a:solidFill>
              </a:rPr>
              <a:t>you</a:t>
            </a:r>
            <a:r>
              <a:rPr lang="fr-FR" dirty="0">
                <a:solidFill>
                  <a:schemeClr val="bg1"/>
                </a:solidFill>
              </a:rPr>
              <a:t> </a:t>
            </a:r>
            <a:r>
              <a:rPr lang="fr-FR" dirty="0" err="1">
                <a:solidFill>
                  <a:schemeClr val="bg1"/>
                </a:solidFill>
              </a:rPr>
              <a:t>take</a:t>
            </a:r>
            <a:r>
              <a:rPr lang="fr-FR" dirty="0">
                <a:solidFill>
                  <a:schemeClr val="bg1"/>
                </a:solidFill>
              </a:rPr>
              <a:t> in </a:t>
            </a:r>
            <a:r>
              <a:rPr lang="fr-FR" dirty="0" err="1">
                <a:solidFill>
                  <a:schemeClr val="bg1"/>
                </a:solidFill>
              </a:rPr>
              <a:t>your</a:t>
            </a:r>
            <a:r>
              <a:rPr lang="fr-FR" dirty="0">
                <a:solidFill>
                  <a:schemeClr val="bg1"/>
                </a:solidFill>
              </a:rPr>
              <a:t> setting to help </a:t>
            </a:r>
            <a:r>
              <a:rPr lang="fr-FR" dirty="0" err="1">
                <a:solidFill>
                  <a:schemeClr val="bg1"/>
                </a:solidFill>
              </a:rPr>
              <a:t>this</a:t>
            </a:r>
            <a:r>
              <a:rPr lang="fr-FR" dirty="0">
                <a:solidFill>
                  <a:schemeClr val="bg1"/>
                </a:solidFill>
              </a:rPr>
              <a:t> </a:t>
            </a:r>
            <a:r>
              <a:rPr lang="fr-FR" dirty="0" err="1">
                <a:solidFill>
                  <a:schemeClr val="bg1"/>
                </a:solidFill>
              </a:rPr>
              <a:t>happen</a:t>
            </a:r>
            <a:r>
              <a:rPr lang="fr-FR" dirty="0">
                <a:solidFill>
                  <a:schemeClr val="bg1"/>
                </a:solidFill>
              </a:rPr>
              <a:t>?</a:t>
            </a:r>
          </a:p>
          <a:p>
            <a:r>
              <a:rPr lang="fr-FR" dirty="0">
                <a:solidFill>
                  <a:schemeClr val="bg1"/>
                </a:solidFill>
              </a:rPr>
              <a:t>How </a:t>
            </a:r>
            <a:r>
              <a:rPr lang="fr-FR" dirty="0" err="1">
                <a:solidFill>
                  <a:schemeClr val="bg1"/>
                </a:solidFill>
              </a:rPr>
              <a:t>can</a:t>
            </a:r>
            <a:r>
              <a:rPr lang="fr-FR" dirty="0">
                <a:solidFill>
                  <a:schemeClr val="bg1"/>
                </a:solidFill>
              </a:rPr>
              <a:t> </a:t>
            </a:r>
            <a:r>
              <a:rPr lang="fr-FR" dirty="0" err="1">
                <a:solidFill>
                  <a:schemeClr val="bg1"/>
                </a:solidFill>
              </a:rPr>
              <a:t>you</a:t>
            </a:r>
            <a:r>
              <a:rPr lang="fr-FR" dirty="0">
                <a:solidFill>
                  <a:schemeClr val="bg1"/>
                </a:solidFill>
              </a:rPr>
              <a:t> (</a:t>
            </a:r>
            <a:r>
              <a:rPr lang="fr-FR" dirty="0" err="1">
                <a:solidFill>
                  <a:schemeClr val="bg1"/>
                </a:solidFill>
              </a:rPr>
              <a:t>re</a:t>
            </a:r>
            <a:r>
              <a:rPr lang="fr-FR" dirty="0">
                <a:solidFill>
                  <a:schemeClr val="bg1"/>
                </a:solidFill>
              </a:rPr>
              <a:t>)</a:t>
            </a:r>
            <a:r>
              <a:rPr lang="fr-FR" dirty="0" err="1">
                <a:solidFill>
                  <a:schemeClr val="bg1"/>
                </a:solidFill>
              </a:rPr>
              <a:t>act</a:t>
            </a:r>
            <a:r>
              <a:rPr lang="fr-FR" dirty="0">
                <a:solidFill>
                  <a:schemeClr val="bg1"/>
                </a:solidFill>
              </a:rPr>
              <a:t> in a constructive </a:t>
            </a:r>
            <a:r>
              <a:rPr lang="fr-FR" dirty="0" err="1">
                <a:solidFill>
                  <a:schemeClr val="bg1"/>
                </a:solidFill>
              </a:rPr>
              <a:t>way</a:t>
            </a:r>
            <a:r>
              <a:rPr lang="fr-FR" dirty="0">
                <a:solidFill>
                  <a:schemeClr val="bg1"/>
                </a:solidFill>
              </a:rPr>
              <a:t> </a:t>
            </a:r>
            <a:r>
              <a:rPr lang="fr-FR" dirty="0" err="1">
                <a:solidFill>
                  <a:schemeClr val="bg1"/>
                </a:solidFill>
              </a:rPr>
              <a:t>when</a:t>
            </a:r>
            <a:r>
              <a:rPr lang="fr-FR" dirty="0">
                <a:solidFill>
                  <a:schemeClr val="bg1"/>
                </a:solidFill>
              </a:rPr>
              <a:t> </a:t>
            </a:r>
            <a:r>
              <a:rPr lang="fr-FR" dirty="0" err="1">
                <a:solidFill>
                  <a:schemeClr val="bg1"/>
                </a:solidFill>
              </a:rPr>
              <a:t>you</a:t>
            </a:r>
            <a:r>
              <a:rPr lang="fr-FR" dirty="0">
                <a:solidFill>
                  <a:schemeClr val="bg1"/>
                </a:solidFill>
              </a:rPr>
              <a:t> </a:t>
            </a:r>
            <a:r>
              <a:rPr lang="fr-FR" dirty="0" err="1">
                <a:solidFill>
                  <a:schemeClr val="bg1"/>
                </a:solidFill>
              </a:rPr>
              <a:t>feel</a:t>
            </a:r>
            <a:r>
              <a:rPr lang="fr-FR" dirty="0">
                <a:solidFill>
                  <a:schemeClr val="bg1"/>
                </a:solidFill>
              </a:rPr>
              <a:t> </a:t>
            </a:r>
            <a:r>
              <a:rPr lang="fr-FR" dirty="0" err="1">
                <a:solidFill>
                  <a:schemeClr val="bg1"/>
                </a:solidFill>
              </a:rPr>
              <a:t>your</a:t>
            </a:r>
            <a:r>
              <a:rPr lang="fr-FR" dirty="0">
                <a:solidFill>
                  <a:schemeClr val="bg1"/>
                </a:solidFill>
              </a:rPr>
              <a:t> </a:t>
            </a:r>
            <a:r>
              <a:rPr lang="fr-FR" dirty="0" err="1">
                <a:solidFill>
                  <a:schemeClr val="bg1"/>
                </a:solidFill>
              </a:rPr>
              <a:t>generation</a:t>
            </a:r>
            <a:r>
              <a:rPr lang="fr-FR" dirty="0">
                <a:solidFill>
                  <a:schemeClr val="bg1"/>
                </a:solidFill>
              </a:rPr>
              <a:t> </a:t>
            </a:r>
            <a:r>
              <a:rPr lang="fr-FR" dirty="0" err="1">
                <a:solidFill>
                  <a:schemeClr val="bg1"/>
                </a:solidFill>
              </a:rPr>
              <a:t>is</a:t>
            </a:r>
            <a:r>
              <a:rPr lang="fr-FR" dirty="0">
                <a:solidFill>
                  <a:schemeClr val="bg1"/>
                </a:solidFill>
              </a:rPr>
              <a:t> not </a:t>
            </a:r>
            <a:r>
              <a:rPr lang="fr-FR" dirty="0" err="1">
                <a:solidFill>
                  <a:schemeClr val="bg1"/>
                </a:solidFill>
              </a:rPr>
              <a:t>properly</a:t>
            </a:r>
            <a:r>
              <a:rPr lang="fr-FR" dirty="0">
                <a:solidFill>
                  <a:schemeClr val="bg1"/>
                </a:solidFill>
              </a:rPr>
              <a:t> </a:t>
            </a:r>
            <a:r>
              <a:rPr lang="fr-FR" dirty="0" err="1">
                <a:solidFill>
                  <a:schemeClr val="bg1"/>
                </a:solidFill>
              </a:rPr>
              <a:t>recognized</a:t>
            </a:r>
            <a:r>
              <a:rPr lang="fr-FR" dirty="0">
                <a:solidFill>
                  <a:schemeClr val="bg1"/>
                </a:solidFill>
              </a:rPr>
              <a:t>, </a:t>
            </a:r>
            <a:r>
              <a:rPr lang="fr-FR" dirty="0" err="1">
                <a:solidFill>
                  <a:schemeClr val="bg1"/>
                </a:solidFill>
              </a:rPr>
              <a:t>honoured</a:t>
            </a:r>
            <a:r>
              <a:rPr lang="fr-FR" dirty="0">
                <a:solidFill>
                  <a:schemeClr val="bg1"/>
                </a:solidFill>
              </a:rPr>
              <a:t> and </a:t>
            </a:r>
            <a:r>
              <a:rPr lang="fr-FR" dirty="0" err="1">
                <a:solidFill>
                  <a:schemeClr val="bg1"/>
                </a:solidFill>
              </a:rPr>
              <a:t>released</a:t>
            </a:r>
            <a:r>
              <a:rPr lang="fr-FR" dirty="0">
                <a:solidFill>
                  <a:schemeClr val="bg1"/>
                </a:solidFill>
              </a:rPr>
              <a:t>?</a:t>
            </a:r>
          </a:p>
          <a:p>
            <a:r>
              <a:rPr lang="fr-FR" dirty="0" err="1">
                <a:solidFill>
                  <a:schemeClr val="bg1"/>
                </a:solidFill>
              </a:rPr>
              <a:t>Ask</a:t>
            </a:r>
            <a:r>
              <a:rPr lang="fr-FR" dirty="0">
                <a:solidFill>
                  <a:schemeClr val="bg1"/>
                </a:solidFill>
              </a:rPr>
              <a:t> </a:t>
            </a:r>
            <a:r>
              <a:rPr lang="fr-FR" dirty="0" err="1">
                <a:solidFill>
                  <a:schemeClr val="bg1"/>
                </a:solidFill>
              </a:rPr>
              <a:t>God</a:t>
            </a:r>
            <a:r>
              <a:rPr lang="fr-FR" dirty="0">
                <a:solidFill>
                  <a:schemeClr val="bg1"/>
                </a:solidFill>
              </a:rPr>
              <a:t> to show </a:t>
            </a:r>
            <a:r>
              <a:rPr lang="fr-FR" dirty="0" err="1">
                <a:solidFill>
                  <a:schemeClr val="bg1"/>
                </a:solidFill>
              </a:rPr>
              <a:t>you</a:t>
            </a:r>
            <a:r>
              <a:rPr lang="fr-FR" dirty="0">
                <a:solidFill>
                  <a:schemeClr val="bg1"/>
                </a:solidFill>
              </a:rPr>
              <a:t> </a:t>
            </a:r>
            <a:r>
              <a:rPr lang="fr-FR" dirty="0" err="1">
                <a:solidFill>
                  <a:schemeClr val="bg1"/>
                </a:solidFill>
              </a:rPr>
              <a:t>someone</a:t>
            </a:r>
            <a:r>
              <a:rPr lang="fr-FR" dirty="0">
                <a:solidFill>
                  <a:schemeClr val="bg1"/>
                </a:solidFill>
              </a:rPr>
              <a:t> </a:t>
            </a:r>
            <a:r>
              <a:rPr lang="fr-FR" dirty="0" err="1">
                <a:solidFill>
                  <a:schemeClr val="bg1"/>
                </a:solidFill>
              </a:rPr>
              <a:t>younger</a:t>
            </a:r>
            <a:r>
              <a:rPr lang="fr-FR" dirty="0">
                <a:solidFill>
                  <a:schemeClr val="bg1"/>
                </a:solidFill>
              </a:rPr>
              <a:t> and </a:t>
            </a:r>
            <a:r>
              <a:rPr lang="fr-FR" dirty="0" err="1">
                <a:solidFill>
                  <a:schemeClr val="bg1"/>
                </a:solidFill>
              </a:rPr>
              <a:t>someone</a:t>
            </a:r>
            <a:r>
              <a:rPr lang="fr-FR" dirty="0">
                <a:solidFill>
                  <a:schemeClr val="bg1"/>
                </a:solidFill>
              </a:rPr>
              <a:t> </a:t>
            </a:r>
            <a:r>
              <a:rPr lang="fr-FR" dirty="0" err="1">
                <a:solidFill>
                  <a:schemeClr val="bg1"/>
                </a:solidFill>
              </a:rPr>
              <a:t>older</a:t>
            </a:r>
            <a:r>
              <a:rPr lang="fr-FR" dirty="0">
                <a:solidFill>
                  <a:schemeClr val="bg1"/>
                </a:solidFill>
              </a:rPr>
              <a:t> </a:t>
            </a:r>
            <a:r>
              <a:rPr lang="fr-FR" dirty="0" err="1">
                <a:solidFill>
                  <a:schemeClr val="bg1"/>
                </a:solidFill>
              </a:rPr>
              <a:t>than</a:t>
            </a:r>
            <a:r>
              <a:rPr lang="fr-FR" dirty="0">
                <a:solidFill>
                  <a:schemeClr val="bg1"/>
                </a:solidFill>
              </a:rPr>
              <a:t> </a:t>
            </a:r>
            <a:r>
              <a:rPr lang="fr-FR" dirty="0" err="1">
                <a:solidFill>
                  <a:schemeClr val="bg1"/>
                </a:solidFill>
              </a:rPr>
              <a:t>you</a:t>
            </a:r>
            <a:r>
              <a:rPr lang="fr-FR" dirty="0">
                <a:solidFill>
                  <a:schemeClr val="bg1"/>
                </a:solidFill>
              </a:rPr>
              <a:t> </a:t>
            </a:r>
            <a:r>
              <a:rPr lang="fr-FR" dirty="0" err="1">
                <a:solidFill>
                  <a:schemeClr val="bg1"/>
                </a:solidFill>
              </a:rPr>
              <a:t>that</a:t>
            </a:r>
            <a:r>
              <a:rPr lang="fr-FR" dirty="0">
                <a:solidFill>
                  <a:schemeClr val="bg1"/>
                </a:solidFill>
              </a:rPr>
              <a:t> </a:t>
            </a:r>
            <a:r>
              <a:rPr lang="fr-FR" dirty="0" err="1">
                <a:solidFill>
                  <a:schemeClr val="bg1"/>
                </a:solidFill>
              </a:rPr>
              <a:t>you</a:t>
            </a:r>
            <a:r>
              <a:rPr lang="fr-FR" dirty="0">
                <a:solidFill>
                  <a:schemeClr val="bg1"/>
                </a:solidFill>
              </a:rPr>
              <a:t> </a:t>
            </a:r>
            <a:r>
              <a:rPr lang="fr-FR" dirty="0" err="1">
                <a:solidFill>
                  <a:schemeClr val="bg1"/>
                </a:solidFill>
              </a:rPr>
              <a:t>can</a:t>
            </a:r>
            <a:r>
              <a:rPr lang="fr-FR" dirty="0">
                <a:solidFill>
                  <a:schemeClr val="bg1"/>
                </a:solidFill>
              </a:rPr>
              <a:t> </a:t>
            </a:r>
            <a:r>
              <a:rPr lang="fr-FR" dirty="0" err="1">
                <a:solidFill>
                  <a:schemeClr val="bg1"/>
                </a:solidFill>
              </a:rPr>
              <a:t>honour</a:t>
            </a:r>
            <a:r>
              <a:rPr lang="fr-FR" dirty="0">
                <a:solidFill>
                  <a:schemeClr val="bg1"/>
                </a:solidFill>
              </a:rPr>
              <a:t> and invite to help </a:t>
            </a:r>
            <a:r>
              <a:rPr lang="fr-FR" dirty="0" err="1">
                <a:solidFill>
                  <a:schemeClr val="bg1"/>
                </a:solidFill>
              </a:rPr>
              <a:t>you</a:t>
            </a:r>
            <a:r>
              <a:rPr lang="fr-FR" dirty="0">
                <a:solidFill>
                  <a:schemeClr val="bg1"/>
                </a:solidFill>
              </a:rPr>
              <a:t>. And do </a:t>
            </a:r>
            <a:r>
              <a:rPr lang="fr-FR" dirty="0" err="1">
                <a:solidFill>
                  <a:schemeClr val="bg1"/>
                </a:solidFill>
              </a:rPr>
              <a:t>it!</a:t>
            </a:r>
            <a:endParaRPr lang="fr-FR" dirty="0">
              <a:solidFill>
                <a:schemeClr val="bg1"/>
              </a:solidFill>
            </a:endParaRPr>
          </a:p>
          <a:p>
            <a:endParaRPr lang="fr-FR" dirty="0">
              <a:solidFill>
                <a:schemeClr val="bg1"/>
              </a:solidFill>
            </a:endParaRPr>
          </a:p>
        </p:txBody>
      </p:sp>
    </p:spTree>
    <p:extLst>
      <p:ext uri="{BB962C8B-B14F-4D97-AF65-F5344CB8AC3E}">
        <p14:creationId xmlns:p14="http://schemas.microsoft.com/office/powerpoint/2010/main" val="661197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6099"/>
          </a:xfrm>
        </p:spPr>
        <p:txBody>
          <a:bodyPr>
            <a:normAutofit/>
          </a:bodyPr>
          <a:lstStyle/>
          <a:p>
            <a:pPr eaLnBrk="1" fontAlgn="auto" hangingPunct="1">
              <a:spcAft>
                <a:spcPts val="0"/>
              </a:spcAft>
              <a:defRPr/>
            </a:pPr>
            <a:r>
              <a:rPr lang="fr-CH" b="1" dirty="0" err="1">
                <a:solidFill>
                  <a:schemeClr val="bg1"/>
                </a:solidFill>
                <a:ea typeface="+mj-ea"/>
                <a:cs typeface="+mj-cs"/>
              </a:rPr>
              <a:t>Some</a:t>
            </a:r>
            <a:r>
              <a:rPr lang="fr-CH" b="1" dirty="0">
                <a:solidFill>
                  <a:schemeClr val="bg1"/>
                </a:solidFill>
                <a:ea typeface="+mj-ea"/>
                <a:cs typeface="+mj-cs"/>
              </a:rPr>
              <a:t> </a:t>
            </a:r>
            <a:r>
              <a:rPr lang="fr-CH" b="1" dirty="0" err="1">
                <a:solidFill>
                  <a:schemeClr val="bg1"/>
                </a:solidFill>
                <a:ea typeface="+mj-ea"/>
                <a:cs typeface="+mj-cs"/>
              </a:rPr>
              <a:t>scriptures</a:t>
            </a:r>
            <a:r>
              <a:rPr lang="fr-CH" b="1" dirty="0">
                <a:solidFill>
                  <a:schemeClr val="bg1"/>
                </a:solidFill>
                <a:ea typeface="+mj-ea"/>
                <a:cs typeface="+mj-cs"/>
              </a:rPr>
              <a:t> to </a:t>
            </a:r>
            <a:r>
              <a:rPr lang="fr-CH" b="1" dirty="0" err="1">
                <a:solidFill>
                  <a:schemeClr val="bg1"/>
                </a:solidFill>
                <a:ea typeface="+mj-ea"/>
                <a:cs typeface="+mj-cs"/>
              </a:rPr>
              <a:t>start</a:t>
            </a:r>
            <a:r>
              <a:rPr lang="fr-CH" b="1" dirty="0">
                <a:solidFill>
                  <a:schemeClr val="bg1"/>
                </a:solidFill>
                <a:ea typeface="+mj-ea"/>
                <a:cs typeface="+mj-cs"/>
              </a:rPr>
              <a:t> </a:t>
            </a:r>
            <a:r>
              <a:rPr lang="fr-CH" b="1" dirty="0" err="1">
                <a:solidFill>
                  <a:schemeClr val="bg1"/>
                </a:solidFill>
                <a:ea typeface="+mj-ea"/>
                <a:cs typeface="+mj-cs"/>
              </a:rPr>
              <a:t>with</a:t>
            </a:r>
            <a:endParaRPr lang="fr-CH" b="1" dirty="0">
              <a:solidFill>
                <a:schemeClr val="bg1"/>
              </a:solidFill>
              <a:ea typeface="+mj-ea"/>
              <a:cs typeface="+mj-cs"/>
            </a:endParaRPr>
          </a:p>
        </p:txBody>
      </p:sp>
      <p:sp>
        <p:nvSpPr>
          <p:cNvPr id="3" name="Espace réservé du contenu 2"/>
          <p:cNvSpPr>
            <a:spLocks noGrp="1"/>
          </p:cNvSpPr>
          <p:nvPr>
            <p:ph idx="1"/>
          </p:nvPr>
        </p:nvSpPr>
        <p:spPr/>
        <p:txBody>
          <a:bodyPr>
            <a:normAutofit fontScale="92500" lnSpcReduction="10000"/>
          </a:bodyPr>
          <a:lstStyle/>
          <a:p>
            <a:pPr marL="0" indent="0">
              <a:buNone/>
            </a:pPr>
            <a:r>
              <a:rPr lang="en-US" dirty="0">
                <a:solidFill>
                  <a:schemeClr val="bg1"/>
                </a:solidFill>
                <a:latin typeface="Calibri" charset="0"/>
              </a:rPr>
              <a:t>Psalm 78:5-8: “</a:t>
            </a:r>
            <a:r>
              <a:rPr lang="en-US" dirty="0">
                <a:solidFill>
                  <a:schemeClr val="bg1"/>
                </a:solidFill>
              </a:rPr>
              <a:t>For he issued his laws to Jacob; he gave his instructions to Israel. He commanded </a:t>
            </a:r>
            <a:r>
              <a:rPr lang="en-US" u="sng" dirty="0">
                <a:solidFill>
                  <a:schemeClr val="bg1"/>
                </a:solidFill>
              </a:rPr>
              <a:t>our ancestors</a:t>
            </a:r>
            <a:r>
              <a:rPr lang="en-US" dirty="0">
                <a:solidFill>
                  <a:schemeClr val="bg1"/>
                </a:solidFill>
              </a:rPr>
              <a:t> to teach them </a:t>
            </a:r>
            <a:r>
              <a:rPr lang="en-US" u="sng" dirty="0">
                <a:solidFill>
                  <a:schemeClr val="bg1"/>
                </a:solidFill>
              </a:rPr>
              <a:t>to their children</a:t>
            </a:r>
            <a:r>
              <a:rPr lang="en-US" dirty="0">
                <a:solidFill>
                  <a:schemeClr val="bg1"/>
                </a:solidFill>
              </a:rPr>
              <a:t>, so </a:t>
            </a:r>
            <a:r>
              <a:rPr lang="en-US" u="sng" dirty="0">
                <a:solidFill>
                  <a:schemeClr val="bg1"/>
                </a:solidFill>
              </a:rPr>
              <a:t>the next generation </a:t>
            </a:r>
            <a:r>
              <a:rPr lang="en-US" dirty="0">
                <a:solidFill>
                  <a:schemeClr val="bg1"/>
                </a:solidFill>
              </a:rPr>
              <a:t>might know them—even the children not yet born—and they in turn will teach </a:t>
            </a:r>
            <a:r>
              <a:rPr lang="en-US" u="sng" dirty="0">
                <a:solidFill>
                  <a:schemeClr val="bg1"/>
                </a:solidFill>
              </a:rPr>
              <a:t>their own children</a:t>
            </a:r>
            <a:r>
              <a:rPr lang="en-US" dirty="0">
                <a:solidFill>
                  <a:schemeClr val="bg1"/>
                </a:solidFill>
              </a:rPr>
              <a:t>. So each generation should set its hope anew on God, not forgetting his glorious miracles and obeying his commands. Then they will not be like their ancestors—stubborn, rebellious, and unfaithful, refusing to give their hearts to God.”</a:t>
            </a:r>
            <a:endParaRPr lang="en-US" dirty="0">
              <a:solidFill>
                <a:schemeClr val="bg1"/>
              </a:solidFill>
              <a:latin typeface="Constantia" charset="0"/>
            </a:endParaRPr>
          </a:p>
        </p:txBody>
      </p:sp>
    </p:spTree>
    <p:extLst>
      <p:ext uri="{BB962C8B-B14F-4D97-AF65-F5344CB8AC3E}">
        <p14:creationId xmlns:p14="http://schemas.microsoft.com/office/powerpoint/2010/main" val="3848912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CH" b="1" dirty="0" err="1">
                <a:solidFill>
                  <a:schemeClr val="bg1"/>
                </a:solidFill>
                <a:ea typeface="+mj-ea"/>
                <a:cs typeface="+mj-cs"/>
              </a:rPr>
              <a:t>Some</a:t>
            </a:r>
            <a:r>
              <a:rPr lang="fr-CH" b="1" dirty="0">
                <a:solidFill>
                  <a:schemeClr val="bg1"/>
                </a:solidFill>
                <a:ea typeface="+mj-ea"/>
                <a:cs typeface="+mj-cs"/>
              </a:rPr>
              <a:t> </a:t>
            </a:r>
            <a:r>
              <a:rPr lang="fr-CH" b="1" dirty="0" err="1">
                <a:solidFill>
                  <a:schemeClr val="bg1"/>
                </a:solidFill>
                <a:ea typeface="+mj-ea"/>
                <a:cs typeface="+mj-cs"/>
              </a:rPr>
              <a:t>scriptures</a:t>
            </a:r>
            <a:r>
              <a:rPr lang="fr-CH" b="1" dirty="0">
                <a:solidFill>
                  <a:schemeClr val="bg1"/>
                </a:solidFill>
                <a:ea typeface="+mj-ea"/>
                <a:cs typeface="+mj-cs"/>
              </a:rPr>
              <a:t> to </a:t>
            </a:r>
            <a:r>
              <a:rPr lang="fr-CH" b="1" dirty="0" err="1">
                <a:solidFill>
                  <a:schemeClr val="bg1"/>
                </a:solidFill>
                <a:ea typeface="+mj-ea"/>
                <a:cs typeface="+mj-cs"/>
              </a:rPr>
              <a:t>start</a:t>
            </a:r>
            <a:r>
              <a:rPr lang="fr-CH" b="1" dirty="0">
                <a:solidFill>
                  <a:schemeClr val="bg1"/>
                </a:solidFill>
                <a:ea typeface="+mj-ea"/>
                <a:cs typeface="+mj-cs"/>
              </a:rPr>
              <a:t> </a:t>
            </a:r>
            <a:r>
              <a:rPr lang="fr-CH" b="1" dirty="0" err="1">
                <a:solidFill>
                  <a:schemeClr val="bg1"/>
                </a:solidFill>
                <a:ea typeface="+mj-ea"/>
                <a:cs typeface="+mj-cs"/>
              </a:rPr>
              <a:t>with</a:t>
            </a:r>
            <a:endParaRPr lang="fr-CH" b="1" dirty="0">
              <a:solidFill>
                <a:schemeClr val="bg1"/>
              </a:solidFill>
              <a:ea typeface="+mj-ea"/>
              <a:cs typeface="+mj-cs"/>
            </a:endParaRPr>
          </a:p>
        </p:txBody>
      </p:sp>
      <p:sp>
        <p:nvSpPr>
          <p:cNvPr id="3" name="Espace réservé du contenu 2"/>
          <p:cNvSpPr>
            <a:spLocks noGrp="1"/>
          </p:cNvSpPr>
          <p:nvPr>
            <p:ph idx="1"/>
          </p:nvPr>
        </p:nvSpPr>
        <p:spPr/>
        <p:txBody>
          <a:bodyPr/>
          <a:lstStyle/>
          <a:p>
            <a:r>
              <a:rPr lang="fr-CH" dirty="0" err="1">
                <a:solidFill>
                  <a:schemeClr val="bg1"/>
                </a:solidFill>
                <a:latin typeface="Calibri" charset="0"/>
              </a:rPr>
              <a:t>Deuteronomy</a:t>
            </a:r>
            <a:r>
              <a:rPr lang="fr-CH" dirty="0">
                <a:solidFill>
                  <a:schemeClr val="bg1"/>
                </a:solidFill>
                <a:latin typeface="Calibri" charset="0"/>
              </a:rPr>
              <a:t> 32:46-47: </a:t>
            </a:r>
            <a:r>
              <a:rPr lang="fr-CH" dirty="0">
                <a:solidFill>
                  <a:schemeClr val="bg1"/>
                </a:solidFill>
              </a:rPr>
              <a:t>“</a:t>
            </a:r>
            <a:r>
              <a:rPr lang="fr-CH" dirty="0" err="1">
                <a:solidFill>
                  <a:schemeClr val="bg1"/>
                </a:solidFill>
              </a:rPr>
              <a:t>Take</a:t>
            </a:r>
            <a:r>
              <a:rPr lang="fr-CH" dirty="0">
                <a:solidFill>
                  <a:schemeClr val="bg1"/>
                </a:solidFill>
              </a:rPr>
              <a:t> to </a:t>
            </a:r>
            <a:r>
              <a:rPr lang="fr-CH" dirty="0" err="1">
                <a:solidFill>
                  <a:schemeClr val="bg1"/>
                </a:solidFill>
              </a:rPr>
              <a:t>heart</a:t>
            </a:r>
            <a:r>
              <a:rPr lang="fr-CH" dirty="0">
                <a:solidFill>
                  <a:schemeClr val="bg1"/>
                </a:solidFill>
              </a:rPr>
              <a:t> all the </a:t>
            </a:r>
            <a:r>
              <a:rPr lang="fr-CH" dirty="0" err="1">
                <a:solidFill>
                  <a:schemeClr val="bg1"/>
                </a:solidFill>
              </a:rPr>
              <a:t>words</a:t>
            </a:r>
            <a:r>
              <a:rPr lang="fr-CH" dirty="0">
                <a:solidFill>
                  <a:schemeClr val="bg1"/>
                </a:solidFill>
              </a:rPr>
              <a:t> of warning I have </a:t>
            </a:r>
            <a:r>
              <a:rPr lang="fr-CH" dirty="0" err="1">
                <a:solidFill>
                  <a:schemeClr val="bg1"/>
                </a:solidFill>
              </a:rPr>
              <a:t>given</a:t>
            </a:r>
            <a:r>
              <a:rPr lang="fr-CH" dirty="0">
                <a:solidFill>
                  <a:schemeClr val="bg1"/>
                </a:solidFill>
              </a:rPr>
              <a:t> </a:t>
            </a:r>
            <a:r>
              <a:rPr lang="fr-CH" dirty="0" err="1">
                <a:solidFill>
                  <a:schemeClr val="bg1"/>
                </a:solidFill>
              </a:rPr>
              <a:t>you</a:t>
            </a:r>
            <a:r>
              <a:rPr lang="fr-CH" dirty="0">
                <a:solidFill>
                  <a:schemeClr val="bg1"/>
                </a:solidFill>
              </a:rPr>
              <a:t> </a:t>
            </a:r>
            <a:r>
              <a:rPr lang="fr-CH" dirty="0" err="1">
                <a:solidFill>
                  <a:schemeClr val="bg1"/>
                </a:solidFill>
              </a:rPr>
              <a:t>today</a:t>
            </a:r>
            <a:r>
              <a:rPr lang="fr-CH" dirty="0">
                <a:solidFill>
                  <a:schemeClr val="bg1"/>
                </a:solidFill>
              </a:rPr>
              <a:t>. </a:t>
            </a:r>
            <a:r>
              <a:rPr lang="fr-CH" dirty="0" err="1">
                <a:solidFill>
                  <a:schemeClr val="bg1"/>
                </a:solidFill>
              </a:rPr>
              <a:t>Pass</a:t>
            </a:r>
            <a:r>
              <a:rPr lang="fr-CH" dirty="0">
                <a:solidFill>
                  <a:schemeClr val="bg1"/>
                </a:solidFill>
              </a:rPr>
              <a:t> </a:t>
            </a:r>
            <a:r>
              <a:rPr lang="fr-CH" dirty="0" err="1">
                <a:solidFill>
                  <a:schemeClr val="bg1"/>
                </a:solidFill>
              </a:rPr>
              <a:t>them</a:t>
            </a:r>
            <a:r>
              <a:rPr lang="fr-CH" dirty="0">
                <a:solidFill>
                  <a:schemeClr val="bg1"/>
                </a:solidFill>
              </a:rPr>
              <a:t> on as a command to </a:t>
            </a:r>
            <a:r>
              <a:rPr lang="fr-CH" dirty="0" err="1">
                <a:solidFill>
                  <a:schemeClr val="bg1"/>
                </a:solidFill>
              </a:rPr>
              <a:t>your</a:t>
            </a:r>
            <a:r>
              <a:rPr lang="fr-CH" dirty="0">
                <a:solidFill>
                  <a:schemeClr val="bg1"/>
                </a:solidFill>
              </a:rPr>
              <a:t> </a:t>
            </a:r>
            <a:r>
              <a:rPr lang="fr-CH" dirty="0" err="1">
                <a:solidFill>
                  <a:schemeClr val="bg1"/>
                </a:solidFill>
              </a:rPr>
              <a:t>children</a:t>
            </a:r>
            <a:r>
              <a:rPr lang="fr-CH" dirty="0">
                <a:solidFill>
                  <a:schemeClr val="bg1"/>
                </a:solidFill>
              </a:rPr>
              <a:t> </a:t>
            </a:r>
            <a:r>
              <a:rPr lang="fr-CH" dirty="0" err="1">
                <a:solidFill>
                  <a:schemeClr val="bg1"/>
                </a:solidFill>
              </a:rPr>
              <a:t>so</a:t>
            </a:r>
            <a:r>
              <a:rPr lang="fr-CH" dirty="0">
                <a:solidFill>
                  <a:schemeClr val="bg1"/>
                </a:solidFill>
              </a:rPr>
              <a:t> </a:t>
            </a:r>
            <a:r>
              <a:rPr lang="fr-CH" dirty="0" err="1">
                <a:solidFill>
                  <a:schemeClr val="bg1"/>
                </a:solidFill>
              </a:rPr>
              <a:t>they</a:t>
            </a:r>
            <a:r>
              <a:rPr lang="fr-CH" dirty="0">
                <a:solidFill>
                  <a:schemeClr val="bg1"/>
                </a:solidFill>
              </a:rPr>
              <a:t> </a:t>
            </a:r>
            <a:r>
              <a:rPr lang="fr-CH" dirty="0" err="1">
                <a:solidFill>
                  <a:schemeClr val="bg1"/>
                </a:solidFill>
              </a:rPr>
              <a:t>will</a:t>
            </a:r>
            <a:r>
              <a:rPr lang="fr-CH" dirty="0">
                <a:solidFill>
                  <a:schemeClr val="bg1"/>
                </a:solidFill>
              </a:rPr>
              <a:t> </a:t>
            </a:r>
            <a:r>
              <a:rPr lang="fr-CH" dirty="0" err="1">
                <a:solidFill>
                  <a:schemeClr val="bg1"/>
                </a:solidFill>
              </a:rPr>
              <a:t>obey</a:t>
            </a:r>
            <a:r>
              <a:rPr lang="fr-CH" dirty="0">
                <a:solidFill>
                  <a:schemeClr val="bg1"/>
                </a:solidFill>
              </a:rPr>
              <a:t> </a:t>
            </a:r>
            <a:r>
              <a:rPr lang="fr-CH" dirty="0" err="1">
                <a:solidFill>
                  <a:schemeClr val="bg1"/>
                </a:solidFill>
              </a:rPr>
              <a:t>every</a:t>
            </a:r>
            <a:r>
              <a:rPr lang="fr-CH" dirty="0">
                <a:solidFill>
                  <a:schemeClr val="bg1"/>
                </a:solidFill>
              </a:rPr>
              <a:t> </a:t>
            </a:r>
            <a:r>
              <a:rPr lang="fr-CH" dirty="0" err="1">
                <a:solidFill>
                  <a:schemeClr val="bg1"/>
                </a:solidFill>
              </a:rPr>
              <a:t>word</a:t>
            </a:r>
            <a:r>
              <a:rPr lang="fr-CH" dirty="0">
                <a:solidFill>
                  <a:schemeClr val="bg1"/>
                </a:solidFill>
              </a:rPr>
              <a:t> of </a:t>
            </a:r>
            <a:r>
              <a:rPr lang="fr-CH" dirty="0" err="1">
                <a:solidFill>
                  <a:schemeClr val="bg1"/>
                </a:solidFill>
              </a:rPr>
              <a:t>these</a:t>
            </a:r>
            <a:r>
              <a:rPr lang="fr-CH" dirty="0">
                <a:solidFill>
                  <a:schemeClr val="bg1"/>
                </a:solidFill>
              </a:rPr>
              <a:t> instructions. </a:t>
            </a:r>
            <a:r>
              <a:rPr lang="fr-CH" dirty="0" err="1">
                <a:solidFill>
                  <a:schemeClr val="bg1"/>
                </a:solidFill>
              </a:rPr>
              <a:t>These</a:t>
            </a:r>
            <a:r>
              <a:rPr lang="fr-CH" dirty="0">
                <a:solidFill>
                  <a:schemeClr val="bg1"/>
                </a:solidFill>
              </a:rPr>
              <a:t> instructions are not </a:t>
            </a:r>
            <a:r>
              <a:rPr lang="fr-CH" dirty="0" err="1">
                <a:solidFill>
                  <a:schemeClr val="bg1"/>
                </a:solidFill>
              </a:rPr>
              <a:t>empty</a:t>
            </a:r>
            <a:r>
              <a:rPr lang="fr-CH" dirty="0">
                <a:solidFill>
                  <a:schemeClr val="bg1"/>
                </a:solidFill>
              </a:rPr>
              <a:t> </a:t>
            </a:r>
            <a:r>
              <a:rPr lang="fr-CH" dirty="0" err="1">
                <a:solidFill>
                  <a:schemeClr val="bg1"/>
                </a:solidFill>
              </a:rPr>
              <a:t>words</a:t>
            </a:r>
            <a:r>
              <a:rPr lang="fr-CH" dirty="0">
                <a:solidFill>
                  <a:schemeClr val="bg1"/>
                </a:solidFill>
              </a:rPr>
              <a:t>—</a:t>
            </a:r>
            <a:r>
              <a:rPr lang="fr-CH" u="sng" dirty="0" err="1">
                <a:solidFill>
                  <a:schemeClr val="bg1"/>
                </a:solidFill>
              </a:rPr>
              <a:t>they</a:t>
            </a:r>
            <a:r>
              <a:rPr lang="fr-CH" u="sng" dirty="0">
                <a:solidFill>
                  <a:schemeClr val="bg1"/>
                </a:solidFill>
              </a:rPr>
              <a:t> are </a:t>
            </a:r>
            <a:r>
              <a:rPr lang="fr-CH" u="sng" dirty="0" err="1">
                <a:solidFill>
                  <a:schemeClr val="bg1"/>
                </a:solidFill>
              </a:rPr>
              <a:t>your</a:t>
            </a:r>
            <a:r>
              <a:rPr lang="fr-CH" u="sng" dirty="0">
                <a:solidFill>
                  <a:schemeClr val="bg1"/>
                </a:solidFill>
              </a:rPr>
              <a:t> life</a:t>
            </a:r>
            <a:r>
              <a:rPr lang="fr-CH" dirty="0">
                <a:solidFill>
                  <a:schemeClr val="bg1"/>
                </a:solidFill>
              </a:rPr>
              <a:t>! By </a:t>
            </a:r>
            <a:r>
              <a:rPr lang="fr-CH" dirty="0" err="1">
                <a:solidFill>
                  <a:schemeClr val="bg1"/>
                </a:solidFill>
              </a:rPr>
              <a:t>obeying</a:t>
            </a:r>
            <a:r>
              <a:rPr lang="fr-CH" dirty="0">
                <a:solidFill>
                  <a:schemeClr val="bg1"/>
                </a:solidFill>
              </a:rPr>
              <a:t> </a:t>
            </a:r>
            <a:r>
              <a:rPr lang="fr-CH" dirty="0" err="1">
                <a:solidFill>
                  <a:schemeClr val="bg1"/>
                </a:solidFill>
              </a:rPr>
              <a:t>them</a:t>
            </a:r>
            <a:r>
              <a:rPr lang="fr-CH" dirty="0">
                <a:solidFill>
                  <a:schemeClr val="bg1"/>
                </a:solidFill>
              </a:rPr>
              <a:t> </a:t>
            </a:r>
            <a:r>
              <a:rPr lang="fr-CH" dirty="0" err="1">
                <a:solidFill>
                  <a:schemeClr val="bg1"/>
                </a:solidFill>
              </a:rPr>
              <a:t>you</a:t>
            </a:r>
            <a:r>
              <a:rPr lang="fr-CH" dirty="0">
                <a:solidFill>
                  <a:schemeClr val="bg1"/>
                </a:solidFill>
              </a:rPr>
              <a:t> </a:t>
            </a:r>
            <a:r>
              <a:rPr lang="fr-CH" dirty="0" err="1">
                <a:solidFill>
                  <a:schemeClr val="bg1"/>
                </a:solidFill>
              </a:rPr>
              <a:t>will</a:t>
            </a:r>
            <a:r>
              <a:rPr lang="fr-CH" dirty="0">
                <a:solidFill>
                  <a:schemeClr val="bg1"/>
                </a:solidFill>
              </a:rPr>
              <a:t> </a:t>
            </a:r>
            <a:r>
              <a:rPr lang="fr-CH" dirty="0" err="1">
                <a:solidFill>
                  <a:schemeClr val="bg1"/>
                </a:solidFill>
              </a:rPr>
              <a:t>enjoy</a:t>
            </a:r>
            <a:r>
              <a:rPr lang="fr-CH" dirty="0">
                <a:solidFill>
                  <a:schemeClr val="bg1"/>
                </a:solidFill>
              </a:rPr>
              <a:t> a long life in the land </a:t>
            </a:r>
            <a:r>
              <a:rPr lang="fr-CH" dirty="0" err="1">
                <a:solidFill>
                  <a:schemeClr val="bg1"/>
                </a:solidFill>
              </a:rPr>
              <a:t>you</a:t>
            </a:r>
            <a:r>
              <a:rPr lang="fr-CH" dirty="0">
                <a:solidFill>
                  <a:schemeClr val="bg1"/>
                </a:solidFill>
              </a:rPr>
              <a:t> </a:t>
            </a:r>
            <a:r>
              <a:rPr lang="fr-CH" dirty="0" err="1">
                <a:solidFill>
                  <a:schemeClr val="bg1"/>
                </a:solidFill>
              </a:rPr>
              <a:t>will</a:t>
            </a:r>
            <a:r>
              <a:rPr lang="fr-CH" dirty="0">
                <a:solidFill>
                  <a:schemeClr val="bg1"/>
                </a:solidFill>
              </a:rPr>
              <a:t> </a:t>
            </a:r>
            <a:r>
              <a:rPr lang="fr-CH" dirty="0" err="1">
                <a:solidFill>
                  <a:schemeClr val="bg1"/>
                </a:solidFill>
              </a:rPr>
              <a:t>occupy</a:t>
            </a:r>
            <a:r>
              <a:rPr lang="fr-CH" dirty="0">
                <a:solidFill>
                  <a:schemeClr val="bg1"/>
                </a:solidFill>
              </a:rPr>
              <a:t> </a:t>
            </a:r>
            <a:r>
              <a:rPr lang="fr-CH" dirty="0" err="1">
                <a:solidFill>
                  <a:schemeClr val="bg1"/>
                </a:solidFill>
              </a:rPr>
              <a:t>when</a:t>
            </a:r>
            <a:r>
              <a:rPr lang="fr-CH" dirty="0">
                <a:solidFill>
                  <a:schemeClr val="bg1"/>
                </a:solidFill>
              </a:rPr>
              <a:t> </a:t>
            </a:r>
            <a:r>
              <a:rPr lang="fr-CH" dirty="0" err="1">
                <a:solidFill>
                  <a:schemeClr val="bg1"/>
                </a:solidFill>
              </a:rPr>
              <a:t>you</a:t>
            </a:r>
            <a:r>
              <a:rPr lang="fr-CH" dirty="0">
                <a:solidFill>
                  <a:schemeClr val="bg1"/>
                </a:solidFill>
              </a:rPr>
              <a:t> cross the Jordan River.”</a:t>
            </a:r>
            <a:endParaRPr lang="fr-CH" dirty="0">
              <a:solidFill>
                <a:schemeClr val="bg1"/>
              </a:solidFill>
              <a:latin typeface="Constantia" charset="0"/>
            </a:endParaRPr>
          </a:p>
        </p:txBody>
      </p:sp>
    </p:spTree>
    <p:extLst>
      <p:ext uri="{BB962C8B-B14F-4D97-AF65-F5344CB8AC3E}">
        <p14:creationId xmlns:p14="http://schemas.microsoft.com/office/powerpoint/2010/main" val="363259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2C2C452-94BE-4D40-B26C-E1A92F82545A}"/>
              </a:ext>
            </a:extLst>
          </p:cNvPr>
          <p:cNvSpPr>
            <a:spLocks noGrp="1"/>
          </p:cNvSpPr>
          <p:nvPr>
            <p:ph idx="1"/>
          </p:nvPr>
        </p:nvSpPr>
        <p:spPr>
          <a:xfrm>
            <a:off x="457200" y="542612"/>
            <a:ext cx="8229600" cy="5583552"/>
          </a:xfrm>
        </p:spPr>
        <p:txBody>
          <a:bodyPr>
            <a:normAutofit/>
          </a:bodyPr>
          <a:lstStyle/>
          <a:p>
            <a:pPr marL="0" indent="0">
              <a:buNone/>
            </a:pPr>
            <a:r>
              <a:rPr lang="en-US" dirty="0">
                <a:solidFill>
                  <a:schemeClr val="bg1"/>
                </a:solidFill>
              </a:rPr>
              <a:t>Joshua 24:15: “But if you refuse to serve the </a:t>
            </a:r>
            <a:r>
              <a:rPr lang="en-US" cap="small" dirty="0">
                <a:solidFill>
                  <a:schemeClr val="bg1"/>
                </a:solidFill>
              </a:rPr>
              <a:t>Lord</a:t>
            </a:r>
            <a:r>
              <a:rPr lang="en-US" dirty="0">
                <a:solidFill>
                  <a:schemeClr val="bg1"/>
                </a:solidFill>
              </a:rPr>
              <a:t>, then choose today whom you will serve. Would you prefer the gods your ancestors served beyond the Euphrates? Or will it be the gods of the Amorites in whose land you now live? But as for me and my family, we will serve the </a:t>
            </a:r>
            <a:r>
              <a:rPr lang="en-US" cap="small" dirty="0">
                <a:solidFill>
                  <a:schemeClr val="bg1"/>
                </a:solidFill>
              </a:rPr>
              <a:t>Lord</a:t>
            </a:r>
            <a:r>
              <a:rPr lang="en-US" dirty="0">
                <a:solidFill>
                  <a:schemeClr val="bg1"/>
                </a:solidFill>
              </a:rPr>
              <a:t>.”</a:t>
            </a:r>
          </a:p>
          <a:p>
            <a:pPr marL="0" indent="0">
              <a:buNone/>
            </a:pPr>
            <a:r>
              <a:rPr lang="en-US" dirty="0">
                <a:solidFill>
                  <a:schemeClr val="bg1"/>
                </a:solidFill>
              </a:rPr>
              <a:t>Judges 2:10: “After that generation died, another generation grew up who did not acknowledge the </a:t>
            </a:r>
            <a:r>
              <a:rPr lang="en-US" cap="small" dirty="0">
                <a:solidFill>
                  <a:schemeClr val="bg1"/>
                </a:solidFill>
              </a:rPr>
              <a:t>Lord</a:t>
            </a:r>
            <a:r>
              <a:rPr lang="en-US" dirty="0">
                <a:solidFill>
                  <a:schemeClr val="bg1"/>
                </a:solidFill>
              </a:rPr>
              <a:t> or remember the mighty things he had done for Israel.”</a:t>
            </a:r>
          </a:p>
        </p:txBody>
      </p:sp>
    </p:spTree>
    <p:extLst>
      <p:ext uri="{BB962C8B-B14F-4D97-AF65-F5344CB8AC3E}">
        <p14:creationId xmlns:p14="http://schemas.microsoft.com/office/powerpoint/2010/main" val="1884159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779463"/>
          </a:xfrm>
        </p:spPr>
        <p:txBody>
          <a:bodyPr/>
          <a:lstStyle/>
          <a:p>
            <a:pPr algn="ctr" eaLnBrk="1" hangingPunct="1"/>
            <a:r>
              <a:rPr lang="fr-CH" sz="3600" b="1" dirty="0">
                <a:solidFill>
                  <a:schemeClr val="bg1"/>
                </a:solidFill>
                <a:latin typeface="Calibri" charset="0"/>
              </a:rPr>
              <a:t>A </a:t>
            </a:r>
            <a:r>
              <a:rPr lang="fr-CH" sz="3600" b="1" dirty="0" err="1">
                <a:solidFill>
                  <a:schemeClr val="bg1"/>
                </a:solidFill>
                <a:latin typeface="Calibri" charset="0"/>
              </a:rPr>
              <a:t>God</a:t>
            </a:r>
            <a:r>
              <a:rPr lang="fr-CH" sz="3600" b="1" dirty="0">
                <a:solidFill>
                  <a:schemeClr val="bg1"/>
                </a:solidFill>
                <a:latin typeface="Calibri" charset="0"/>
              </a:rPr>
              <a:t> </a:t>
            </a:r>
            <a:r>
              <a:rPr lang="fr-CH" sz="3600" b="1" dirty="0" err="1">
                <a:solidFill>
                  <a:schemeClr val="bg1"/>
                </a:solidFill>
                <a:latin typeface="Calibri" charset="0"/>
              </a:rPr>
              <a:t>who</a:t>
            </a:r>
            <a:r>
              <a:rPr lang="fr-CH" sz="3600" b="1" dirty="0">
                <a:solidFill>
                  <a:schemeClr val="bg1"/>
                </a:solidFill>
                <a:latin typeface="Calibri" charset="0"/>
              </a:rPr>
              <a:t> </a:t>
            </a:r>
            <a:r>
              <a:rPr lang="fr-CH" sz="3600" b="1" dirty="0" err="1">
                <a:solidFill>
                  <a:schemeClr val="bg1"/>
                </a:solidFill>
                <a:latin typeface="Calibri" charset="0"/>
              </a:rPr>
              <a:t>builds</a:t>
            </a:r>
            <a:r>
              <a:rPr lang="fr-CH" sz="3600" b="1" dirty="0">
                <a:solidFill>
                  <a:schemeClr val="bg1"/>
                </a:solidFill>
                <a:latin typeface="Calibri" charset="0"/>
              </a:rPr>
              <a:t> </a:t>
            </a:r>
            <a:r>
              <a:rPr lang="fr-CH" sz="3600" b="1" dirty="0" err="1">
                <a:solidFill>
                  <a:schemeClr val="bg1"/>
                </a:solidFill>
                <a:latin typeface="Calibri" charset="0"/>
              </a:rPr>
              <a:t>through</a:t>
            </a:r>
            <a:r>
              <a:rPr lang="fr-CH" sz="3600" b="1" dirty="0">
                <a:solidFill>
                  <a:schemeClr val="bg1"/>
                </a:solidFill>
                <a:latin typeface="Calibri" charset="0"/>
              </a:rPr>
              <a:t> </a:t>
            </a:r>
            <a:r>
              <a:rPr lang="fr-CH" sz="3600" b="1" dirty="0" err="1">
                <a:solidFill>
                  <a:schemeClr val="bg1"/>
                </a:solidFill>
                <a:latin typeface="Calibri" charset="0"/>
              </a:rPr>
              <a:t>generations</a:t>
            </a:r>
            <a:endParaRPr lang="fr-CH" sz="3600" b="1" dirty="0">
              <a:solidFill>
                <a:schemeClr val="bg1"/>
              </a:solidFill>
              <a:latin typeface="Calibri" charset="0"/>
            </a:endParaRPr>
          </a:p>
        </p:txBody>
      </p:sp>
      <p:sp>
        <p:nvSpPr>
          <p:cNvPr id="3" name="Espace réservé du contenu 2"/>
          <p:cNvSpPr>
            <a:spLocks noGrp="1"/>
          </p:cNvSpPr>
          <p:nvPr>
            <p:ph idx="1"/>
          </p:nvPr>
        </p:nvSpPr>
        <p:spPr>
          <a:xfrm>
            <a:off x="180109" y="779463"/>
            <a:ext cx="8742218" cy="6078537"/>
          </a:xfrm>
        </p:spPr>
        <p:txBody>
          <a:bodyPr>
            <a:noAutofit/>
          </a:bodyPr>
          <a:lstStyle/>
          <a:p>
            <a:pPr>
              <a:lnSpc>
                <a:spcPct val="90000"/>
              </a:lnSpc>
            </a:pPr>
            <a:r>
              <a:rPr lang="en-US" sz="3300" dirty="0">
                <a:solidFill>
                  <a:schemeClr val="bg1"/>
                </a:solidFill>
              </a:rPr>
              <a:t>Genesis 18:19: “I have singled him out so that he will direct his sons and their families to keep the way of the </a:t>
            </a:r>
            <a:r>
              <a:rPr lang="en-US" sz="3300" cap="small" dirty="0">
                <a:solidFill>
                  <a:schemeClr val="bg1"/>
                </a:solidFill>
              </a:rPr>
              <a:t>Lord</a:t>
            </a:r>
            <a:r>
              <a:rPr lang="en-US" sz="3300" dirty="0">
                <a:solidFill>
                  <a:schemeClr val="bg1"/>
                </a:solidFill>
              </a:rPr>
              <a:t> by doing what is right and just. Then I will do for Abraham all that I have promised.”</a:t>
            </a:r>
          </a:p>
          <a:p>
            <a:pPr>
              <a:lnSpc>
                <a:spcPct val="90000"/>
              </a:lnSpc>
            </a:pPr>
            <a:r>
              <a:rPr lang="en-US" sz="3300" dirty="0">
                <a:solidFill>
                  <a:schemeClr val="bg1"/>
                </a:solidFill>
              </a:rPr>
              <a:t>So the importance of Deuteronomy 6…</a:t>
            </a:r>
          </a:p>
          <a:p>
            <a:pPr eaLnBrk="1" hangingPunct="1">
              <a:lnSpc>
                <a:spcPct val="90000"/>
              </a:lnSpc>
            </a:pPr>
            <a:r>
              <a:rPr lang="en-US" sz="3300" dirty="0">
                <a:solidFill>
                  <a:schemeClr val="bg1"/>
                </a:solidFill>
              </a:rPr>
              <a:t>And his son Solomon – building of the temple</a:t>
            </a:r>
          </a:p>
          <a:p>
            <a:pPr>
              <a:lnSpc>
                <a:spcPct val="90000"/>
              </a:lnSpc>
            </a:pPr>
            <a:r>
              <a:rPr lang="en-US" sz="3300" dirty="0">
                <a:solidFill>
                  <a:schemeClr val="bg1"/>
                </a:solidFill>
              </a:rPr>
              <a:t>Hezekiah </a:t>
            </a:r>
          </a:p>
          <a:p>
            <a:pPr>
              <a:lnSpc>
                <a:spcPct val="90000"/>
              </a:lnSpc>
            </a:pPr>
            <a:r>
              <a:rPr lang="en-US" sz="3300" dirty="0">
                <a:solidFill>
                  <a:schemeClr val="bg1"/>
                </a:solidFill>
              </a:rPr>
              <a:t>2 Kings 19:34: “For my own honor and for the sake of my servant David, I will defend this city and protect it.”</a:t>
            </a:r>
          </a:p>
        </p:txBody>
      </p:sp>
    </p:spTree>
    <p:extLst>
      <p:ext uri="{BB962C8B-B14F-4D97-AF65-F5344CB8AC3E}">
        <p14:creationId xmlns:p14="http://schemas.microsoft.com/office/powerpoint/2010/main" val="658674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23E4267-DF1A-7442-A492-0E89DF7B5DA2}"/>
              </a:ext>
            </a:extLst>
          </p:cNvPr>
          <p:cNvSpPr>
            <a:spLocks noGrp="1"/>
          </p:cNvSpPr>
          <p:nvPr>
            <p:ph idx="1"/>
          </p:nvPr>
        </p:nvSpPr>
        <p:spPr>
          <a:xfrm>
            <a:off x="457200" y="311499"/>
            <a:ext cx="8229600" cy="6169687"/>
          </a:xfrm>
        </p:spPr>
        <p:txBody>
          <a:bodyPr>
            <a:normAutofit lnSpcReduction="10000"/>
          </a:bodyPr>
          <a:lstStyle/>
          <a:p>
            <a:pPr>
              <a:lnSpc>
                <a:spcPct val="90000"/>
              </a:lnSpc>
            </a:pPr>
            <a:r>
              <a:rPr lang="en-US" dirty="0">
                <a:solidFill>
                  <a:schemeClr val="bg1"/>
                </a:solidFill>
              </a:rPr>
              <a:t>Having a vision that </a:t>
            </a:r>
            <a:r>
              <a:rPr lang="en-US" dirty="0" err="1">
                <a:solidFill>
                  <a:schemeClr val="bg1"/>
                </a:solidFill>
              </a:rPr>
              <a:t>transends</a:t>
            </a:r>
            <a:r>
              <a:rPr lang="en-US" dirty="0">
                <a:solidFill>
                  <a:schemeClr val="bg1"/>
                </a:solidFill>
              </a:rPr>
              <a:t> generations </a:t>
            </a:r>
          </a:p>
          <a:p>
            <a:pPr>
              <a:lnSpc>
                <a:spcPct val="90000"/>
              </a:lnSpc>
            </a:pPr>
            <a:r>
              <a:rPr lang="en-US" dirty="0">
                <a:solidFill>
                  <a:schemeClr val="bg1"/>
                </a:solidFill>
              </a:rPr>
              <a:t>Relay race</a:t>
            </a:r>
          </a:p>
          <a:p>
            <a:pPr>
              <a:lnSpc>
                <a:spcPct val="90000"/>
              </a:lnSpc>
            </a:pPr>
            <a:r>
              <a:rPr lang="en-US" dirty="0">
                <a:solidFill>
                  <a:schemeClr val="bg1"/>
                </a:solidFill>
              </a:rPr>
              <a:t>Heb. 12:1: “</a:t>
            </a:r>
            <a:r>
              <a:rPr lang="fr-CH" dirty="0" err="1">
                <a:solidFill>
                  <a:schemeClr val="bg1"/>
                </a:solidFill>
              </a:rPr>
              <a:t>Therefore</a:t>
            </a:r>
            <a:r>
              <a:rPr lang="fr-CH" dirty="0">
                <a:solidFill>
                  <a:schemeClr val="bg1"/>
                </a:solidFill>
              </a:rPr>
              <a:t>, </a:t>
            </a:r>
            <a:r>
              <a:rPr lang="fr-CH" dirty="0" err="1">
                <a:solidFill>
                  <a:schemeClr val="bg1"/>
                </a:solidFill>
              </a:rPr>
              <a:t>since</a:t>
            </a:r>
            <a:r>
              <a:rPr lang="fr-CH" dirty="0">
                <a:solidFill>
                  <a:schemeClr val="bg1"/>
                </a:solidFill>
              </a:rPr>
              <a:t> </a:t>
            </a:r>
            <a:r>
              <a:rPr lang="fr-CH" dirty="0" err="1">
                <a:solidFill>
                  <a:schemeClr val="bg1"/>
                </a:solidFill>
              </a:rPr>
              <a:t>we</a:t>
            </a:r>
            <a:r>
              <a:rPr lang="fr-CH" dirty="0">
                <a:solidFill>
                  <a:schemeClr val="bg1"/>
                </a:solidFill>
              </a:rPr>
              <a:t> are </a:t>
            </a:r>
            <a:r>
              <a:rPr lang="fr-CH" dirty="0" err="1">
                <a:solidFill>
                  <a:schemeClr val="bg1"/>
                </a:solidFill>
              </a:rPr>
              <a:t>surrounded</a:t>
            </a:r>
            <a:r>
              <a:rPr lang="fr-CH" dirty="0">
                <a:solidFill>
                  <a:schemeClr val="bg1"/>
                </a:solidFill>
              </a:rPr>
              <a:t> by </a:t>
            </a:r>
            <a:r>
              <a:rPr lang="fr-CH" dirty="0" err="1">
                <a:solidFill>
                  <a:schemeClr val="bg1"/>
                </a:solidFill>
              </a:rPr>
              <a:t>such</a:t>
            </a:r>
            <a:r>
              <a:rPr lang="fr-CH" dirty="0">
                <a:solidFill>
                  <a:schemeClr val="bg1"/>
                </a:solidFill>
              </a:rPr>
              <a:t> a </a:t>
            </a:r>
            <a:r>
              <a:rPr lang="fr-CH" dirty="0" err="1">
                <a:solidFill>
                  <a:schemeClr val="bg1"/>
                </a:solidFill>
              </a:rPr>
              <a:t>huge</a:t>
            </a:r>
            <a:r>
              <a:rPr lang="fr-CH" dirty="0">
                <a:solidFill>
                  <a:schemeClr val="bg1"/>
                </a:solidFill>
              </a:rPr>
              <a:t> </a:t>
            </a:r>
            <a:r>
              <a:rPr lang="fr-CH" dirty="0" err="1">
                <a:solidFill>
                  <a:schemeClr val="bg1"/>
                </a:solidFill>
              </a:rPr>
              <a:t>crowd</a:t>
            </a:r>
            <a:r>
              <a:rPr lang="fr-CH" dirty="0">
                <a:solidFill>
                  <a:schemeClr val="bg1"/>
                </a:solidFill>
              </a:rPr>
              <a:t> of </a:t>
            </a:r>
            <a:r>
              <a:rPr lang="fr-CH" dirty="0" err="1">
                <a:solidFill>
                  <a:schemeClr val="bg1"/>
                </a:solidFill>
              </a:rPr>
              <a:t>witnesses</a:t>
            </a:r>
            <a:r>
              <a:rPr lang="fr-CH" dirty="0">
                <a:solidFill>
                  <a:schemeClr val="bg1"/>
                </a:solidFill>
              </a:rPr>
              <a:t> to the life of </a:t>
            </a:r>
            <a:r>
              <a:rPr lang="fr-CH" dirty="0" err="1">
                <a:solidFill>
                  <a:schemeClr val="bg1"/>
                </a:solidFill>
              </a:rPr>
              <a:t>faith</a:t>
            </a:r>
            <a:r>
              <a:rPr lang="fr-CH" dirty="0">
                <a:solidFill>
                  <a:schemeClr val="bg1"/>
                </a:solidFill>
              </a:rPr>
              <a:t>, let us </a:t>
            </a:r>
            <a:r>
              <a:rPr lang="fr-CH" dirty="0" err="1">
                <a:solidFill>
                  <a:schemeClr val="bg1"/>
                </a:solidFill>
              </a:rPr>
              <a:t>strip</a:t>
            </a:r>
            <a:r>
              <a:rPr lang="fr-CH" dirty="0">
                <a:solidFill>
                  <a:schemeClr val="bg1"/>
                </a:solidFill>
              </a:rPr>
              <a:t> off </a:t>
            </a:r>
            <a:r>
              <a:rPr lang="fr-CH" dirty="0" err="1">
                <a:solidFill>
                  <a:schemeClr val="bg1"/>
                </a:solidFill>
              </a:rPr>
              <a:t>every</a:t>
            </a:r>
            <a:r>
              <a:rPr lang="fr-CH" dirty="0">
                <a:solidFill>
                  <a:schemeClr val="bg1"/>
                </a:solidFill>
              </a:rPr>
              <a:t> </a:t>
            </a:r>
            <a:r>
              <a:rPr lang="fr-CH" dirty="0" err="1">
                <a:solidFill>
                  <a:schemeClr val="bg1"/>
                </a:solidFill>
              </a:rPr>
              <a:t>weight</a:t>
            </a:r>
            <a:r>
              <a:rPr lang="fr-CH" dirty="0">
                <a:solidFill>
                  <a:schemeClr val="bg1"/>
                </a:solidFill>
              </a:rPr>
              <a:t> </a:t>
            </a:r>
            <a:r>
              <a:rPr lang="fr-CH" dirty="0" err="1">
                <a:solidFill>
                  <a:schemeClr val="bg1"/>
                </a:solidFill>
              </a:rPr>
              <a:t>that</a:t>
            </a:r>
            <a:r>
              <a:rPr lang="fr-CH" dirty="0">
                <a:solidFill>
                  <a:schemeClr val="bg1"/>
                </a:solidFill>
              </a:rPr>
              <a:t> slows us down, </a:t>
            </a:r>
            <a:r>
              <a:rPr lang="fr-CH" dirty="0" err="1">
                <a:solidFill>
                  <a:schemeClr val="bg1"/>
                </a:solidFill>
              </a:rPr>
              <a:t>especially</a:t>
            </a:r>
            <a:r>
              <a:rPr lang="fr-CH" dirty="0">
                <a:solidFill>
                  <a:schemeClr val="bg1"/>
                </a:solidFill>
              </a:rPr>
              <a:t> the sin </a:t>
            </a:r>
            <a:r>
              <a:rPr lang="fr-CH" dirty="0" err="1">
                <a:solidFill>
                  <a:schemeClr val="bg1"/>
                </a:solidFill>
              </a:rPr>
              <a:t>that</a:t>
            </a:r>
            <a:r>
              <a:rPr lang="fr-CH" dirty="0">
                <a:solidFill>
                  <a:schemeClr val="bg1"/>
                </a:solidFill>
              </a:rPr>
              <a:t> </a:t>
            </a:r>
            <a:r>
              <a:rPr lang="fr-CH" dirty="0" err="1">
                <a:solidFill>
                  <a:schemeClr val="bg1"/>
                </a:solidFill>
              </a:rPr>
              <a:t>so</a:t>
            </a:r>
            <a:r>
              <a:rPr lang="fr-CH" dirty="0">
                <a:solidFill>
                  <a:schemeClr val="bg1"/>
                </a:solidFill>
              </a:rPr>
              <a:t> </a:t>
            </a:r>
            <a:r>
              <a:rPr lang="fr-CH" dirty="0" err="1">
                <a:solidFill>
                  <a:schemeClr val="bg1"/>
                </a:solidFill>
              </a:rPr>
              <a:t>easily</a:t>
            </a:r>
            <a:r>
              <a:rPr lang="fr-CH" dirty="0">
                <a:solidFill>
                  <a:schemeClr val="bg1"/>
                </a:solidFill>
              </a:rPr>
              <a:t> trips us up. And let us </a:t>
            </a:r>
            <a:r>
              <a:rPr lang="fr-CH" dirty="0" err="1">
                <a:solidFill>
                  <a:schemeClr val="bg1"/>
                </a:solidFill>
              </a:rPr>
              <a:t>run</a:t>
            </a:r>
            <a:r>
              <a:rPr lang="fr-CH" dirty="0">
                <a:solidFill>
                  <a:schemeClr val="bg1"/>
                </a:solidFill>
              </a:rPr>
              <a:t> </a:t>
            </a:r>
            <a:r>
              <a:rPr lang="fr-CH" dirty="0" err="1">
                <a:solidFill>
                  <a:schemeClr val="bg1"/>
                </a:solidFill>
              </a:rPr>
              <a:t>with</a:t>
            </a:r>
            <a:r>
              <a:rPr lang="fr-CH" dirty="0">
                <a:solidFill>
                  <a:schemeClr val="bg1"/>
                </a:solidFill>
              </a:rPr>
              <a:t> endurance the race </a:t>
            </a:r>
            <a:r>
              <a:rPr lang="fr-CH" dirty="0" err="1">
                <a:solidFill>
                  <a:schemeClr val="bg1"/>
                </a:solidFill>
              </a:rPr>
              <a:t>God</a:t>
            </a:r>
            <a:r>
              <a:rPr lang="fr-CH" dirty="0">
                <a:solidFill>
                  <a:schemeClr val="bg1"/>
                </a:solidFill>
              </a:rPr>
              <a:t> has set </a:t>
            </a:r>
            <a:r>
              <a:rPr lang="fr-CH" dirty="0" err="1">
                <a:solidFill>
                  <a:schemeClr val="bg1"/>
                </a:solidFill>
              </a:rPr>
              <a:t>before</a:t>
            </a:r>
            <a:r>
              <a:rPr lang="fr-CH" dirty="0">
                <a:solidFill>
                  <a:schemeClr val="bg1"/>
                </a:solidFill>
              </a:rPr>
              <a:t> us</a:t>
            </a:r>
            <a:r>
              <a:rPr lang="en-US" dirty="0">
                <a:solidFill>
                  <a:schemeClr val="bg1"/>
                </a:solidFill>
              </a:rPr>
              <a:t>.” </a:t>
            </a:r>
          </a:p>
          <a:p>
            <a:pPr>
              <a:lnSpc>
                <a:spcPct val="90000"/>
              </a:lnSpc>
            </a:pPr>
            <a:r>
              <a:rPr lang="en-US" dirty="0">
                <a:solidFill>
                  <a:schemeClr val="bg1"/>
                </a:solidFill>
              </a:rPr>
              <a:t>– finding the good balance between the inheritance and the vision, between the past and the future. </a:t>
            </a:r>
          </a:p>
          <a:p>
            <a:pPr>
              <a:lnSpc>
                <a:spcPct val="90000"/>
              </a:lnSpc>
            </a:pPr>
            <a:r>
              <a:rPr lang="en-US" dirty="0">
                <a:solidFill>
                  <a:schemeClr val="bg1"/>
                </a:solidFill>
              </a:rPr>
              <a:t>An understanding of inheritance ( + and -), of blessing, of passing on</a:t>
            </a:r>
            <a:endParaRPr lang="fr-FR" dirty="0"/>
          </a:p>
        </p:txBody>
      </p:sp>
    </p:spTree>
    <p:extLst>
      <p:ext uri="{BB962C8B-B14F-4D97-AF65-F5344CB8AC3E}">
        <p14:creationId xmlns:p14="http://schemas.microsoft.com/office/powerpoint/2010/main" val="142229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b="1" dirty="0">
                <a:solidFill>
                  <a:schemeClr val="bg1"/>
                </a:solidFill>
              </a:rPr>
              <a:t>Discussion and </a:t>
            </a:r>
            <a:r>
              <a:rPr lang="fr-FR" sz="4800" b="1" dirty="0" err="1">
                <a:solidFill>
                  <a:schemeClr val="bg1"/>
                </a:solidFill>
              </a:rPr>
              <a:t>prayer</a:t>
            </a:r>
            <a:endParaRPr lang="fr-FR" sz="4800" b="1" dirty="0">
              <a:solidFill>
                <a:schemeClr val="bg1"/>
              </a:solidFill>
            </a:endParaRPr>
          </a:p>
        </p:txBody>
      </p:sp>
      <p:sp>
        <p:nvSpPr>
          <p:cNvPr id="3" name="Espace réservé du contenu 2"/>
          <p:cNvSpPr>
            <a:spLocks noGrp="1"/>
          </p:cNvSpPr>
          <p:nvPr>
            <p:ph idx="1"/>
          </p:nvPr>
        </p:nvSpPr>
        <p:spPr/>
        <p:txBody>
          <a:bodyPr>
            <a:normAutofit fontScale="92500" lnSpcReduction="10000"/>
          </a:bodyPr>
          <a:lstStyle/>
          <a:p>
            <a:r>
              <a:rPr lang="fr-FR" sz="4000" dirty="0">
                <a:solidFill>
                  <a:schemeClr val="bg1"/>
                </a:solidFill>
              </a:rPr>
              <a:t>Do </a:t>
            </a:r>
            <a:r>
              <a:rPr lang="fr-FR" sz="4000" dirty="0" err="1">
                <a:solidFill>
                  <a:schemeClr val="bg1"/>
                </a:solidFill>
              </a:rPr>
              <a:t>we</a:t>
            </a:r>
            <a:r>
              <a:rPr lang="fr-FR" sz="4000" dirty="0">
                <a:solidFill>
                  <a:schemeClr val="bg1"/>
                </a:solidFill>
              </a:rPr>
              <a:t> </a:t>
            </a:r>
            <a:r>
              <a:rPr lang="fr-FR" sz="4000" dirty="0" err="1">
                <a:solidFill>
                  <a:schemeClr val="bg1"/>
                </a:solidFill>
              </a:rPr>
              <a:t>see</a:t>
            </a:r>
            <a:r>
              <a:rPr lang="fr-FR" sz="4000" dirty="0">
                <a:solidFill>
                  <a:schemeClr val="bg1"/>
                </a:solidFill>
              </a:rPr>
              <a:t> a </a:t>
            </a:r>
            <a:r>
              <a:rPr lang="fr-FR" sz="4000" dirty="0" err="1">
                <a:solidFill>
                  <a:schemeClr val="bg1"/>
                </a:solidFill>
              </a:rPr>
              <a:t>generational</a:t>
            </a:r>
            <a:r>
              <a:rPr lang="fr-FR" sz="4000" dirty="0">
                <a:solidFill>
                  <a:schemeClr val="bg1"/>
                </a:solidFill>
              </a:rPr>
              <a:t> culture in </a:t>
            </a:r>
            <a:r>
              <a:rPr lang="fr-FR" sz="4000" dirty="0" err="1">
                <a:solidFill>
                  <a:schemeClr val="bg1"/>
                </a:solidFill>
              </a:rPr>
              <a:t>our</a:t>
            </a:r>
            <a:r>
              <a:rPr lang="fr-FR" sz="4000" dirty="0">
                <a:solidFill>
                  <a:schemeClr val="bg1"/>
                </a:solidFill>
              </a:rPr>
              <a:t> </a:t>
            </a:r>
            <a:r>
              <a:rPr lang="fr-FR" sz="4000" dirty="0" err="1">
                <a:solidFill>
                  <a:schemeClr val="bg1"/>
                </a:solidFill>
              </a:rPr>
              <a:t>church</a:t>
            </a:r>
            <a:r>
              <a:rPr lang="fr-FR" sz="4000" dirty="0">
                <a:solidFill>
                  <a:schemeClr val="bg1"/>
                </a:solidFill>
              </a:rPr>
              <a:t>? </a:t>
            </a:r>
            <a:r>
              <a:rPr lang="fr-FR" sz="4000" dirty="0" err="1">
                <a:solidFill>
                  <a:schemeClr val="bg1"/>
                </a:solidFill>
              </a:rPr>
              <a:t>Why</a:t>
            </a:r>
            <a:r>
              <a:rPr lang="fr-FR" sz="4000" dirty="0">
                <a:solidFill>
                  <a:schemeClr val="bg1"/>
                </a:solidFill>
              </a:rPr>
              <a:t> or </a:t>
            </a:r>
            <a:r>
              <a:rPr lang="fr-FR" sz="4000" dirty="0" err="1">
                <a:solidFill>
                  <a:schemeClr val="bg1"/>
                </a:solidFill>
              </a:rPr>
              <a:t>why</a:t>
            </a:r>
            <a:r>
              <a:rPr lang="fr-FR" sz="4000" dirty="0">
                <a:solidFill>
                  <a:schemeClr val="bg1"/>
                </a:solidFill>
              </a:rPr>
              <a:t> not?</a:t>
            </a:r>
          </a:p>
          <a:p>
            <a:r>
              <a:rPr lang="fr-FR" sz="4000" dirty="0" err="1">
                <a:solidFill>
                  <a:schemeClr val="bg1"/>
                </a:solidFill>
              </a:rPr>
              <a:t>Why</a:t>
            </a:r>
            <a:r>
              <a:rPr lang="fr-FR" sz="4000" dirty="0">
                <a:solidFill>
                  <a:schemeClr val="bg1"/>
                </a:solidFill>
              </a:rPr>
              <a:t> </a:t>
            </a:r>
            <a:r>
              <a:rPr lang="fr-FR" sz="4000" dirty="0" err="1">
                <a:solidFill>
                  <a:schemeClr val="bg1"/>
                </a:solidFill>
              </a:rPr>
              <a:t>is</a:t>
            </a:r>
            <a:r>
              <a:rPr lang="fr-FR" sz="4000" dirty="0">
                <a:solidFill>
                  <a:schemeClr val="bg1"/>
                </a:solidFill>
              </a:rPr>
              <a:t> </a:t>
            </a:r>
            <a:r>
              <a:rPr lang="fr-FR" sz="4000" dirty="0" err="1">
                <a:solidFill>
                  <a:schemeClr val="bg1"/>
                </a:solidFill>
              </a:rPr>
              <a:t>this</a:t>
            </a:r>
            <a:r>
              <a:rPr lang="fr-FR" sz="4000" dirty="0">
                <a:solidFill>
                  <a:schemeClr val="bg1"/>
                </a:solidFill>
              </a:rPr>
              <a:t> more </a:t>
            </a:r>
            <a:r>
              <a:rPr lang="fr-FR" sz="4000" dirty="0" err="1">
                <a:solidFill>
                  <a:schemeClr val="bg1"/>
                </a:solidFill>
              </a:rPr>
              <a:t>difficult</a:t>
            </a:r>
            <a:r>
              <a:rPr lang="fr-FR" sz="4000" dirty="0">
                <a:solidFill>
                  <a:schemeClr val="bg1"/>
                </a:solidFill>
              </a:rPr>
              <a:t> to </a:t>
            </a:r>
            <a:r>
              <a:rPr lang="fr-FR" sz="4000" dirty="0" err="1">
                <a:solidFill>
                  <a:schemeClr val="bg1"/>
                </a:solidFill>
              </a:rPr>
              <a:t>be</a:t>
            </a:r>
            <a:r>
              <a:rPr lang="fr-FR" sz="4000" dirty="0">
                <a:solidFill>
                  <a:schemeClr val="bg1"/>
                </a:solidFill>
              </a:rPr>
              <a:t> </a:t>
            </a:r>
            <a:r>
              <a:rPr lang="fr-FR" sz="4000" dirty="0" err="1">
                <a:solidFill>
                  <a:schemeClr val="bg1"/>
                </a:solidFill>
              </a:rPr>
              <a:t>together</a:t>
            </a:r>
            <a:r>
              <a:rPr lang="fr-FR" sz="4000" dirty="0">
                <a:solidFill>
                  <a:schemeClr val="bg1"/>
                </a:solidFill>
              </a:rPr>
              <a:t> </a:t>
            </a:r>
            <a:r>
              <a:rPr lang="fr-FR" sz="4000" dirty="0" err="1">
                <a:solidFill>
                  <a:schemeClr val="bg1"/>
                </a:solidFill>
              </a:rPr>
              <a:t>than</a:t>
            </a:r>
            <a:r>
              <a:rPr lang="fr-FR" sz="4000" dirty="0">
                <a:solidFill>
                  <a:schemeClr val="bg1"/>
                </a:solidFill>
              </a:rPr>
              <a:t> </a:t>
            </a:r>
            <a:r>
              <a:rPr lang="fr-FR" sz="4000" dirty="0" err="1">
                <a:solidFill>
                  <a:schemeClr val="bg1"/>
                </a:solidFill>
              </a:rPr>
              <a:t>separated</a:t>
            </a:r>
            <a:r>
              <a:rPr lang="fr-FR" sz="4000" dirty="0">
                <a:solidFill>
                  <a:schemeClr val="bg1"/>
                </a:solidFill>
              </a:rPr>
              <a:t>?</a:t>
            </a:r>
          </a:p>
          <a:p>
            <a:r>
              <a:rPr lang="fr-FR" sz="4000" dirty="0" err="1">
                <a:solidFill>
                  <a:schemeClr val="bg1"/>
                </a:solidFill>
              </a:rPr>
              <a:t>What</a:t>
            </a:r>
            <a:r>
              <a:rPr lang="fr-FR" sz="4000" dirty="0">
                <a:solidFill>
                  <a:schemeClr val="bg1"/>
                </a:solidFill>
              </a:rPr>
              <a:t> are the positive and </a:t>
            </a:r>
            <a:r>
              <a:rPr lang="fr-FR" sz="4000" dirty="0" err="1">
                <a:solidFill>
                  <a:schemeClr val="bg1"/>
                </a:solidFill>
              </a:rPr>
              <a:t>negative</a:t>
            </a:r>
            <a:r>
              <a:rPr lang="fr-FR" sz="4000" dirty="0">
                <a:solidFill>
                  <a:schemeClr val="bg1"/>
                </a:solidFill>
              </a:rPr>
              <a:t> </a:t>
            </a:r>
            <a:r>
              <a:rPr lang="fr-FR" sz="4000" dirty="0" err="1">
                <a:solidFill>
                  <a:schemeClr val="bg1"/>
                </a:solidFill>
              </a:rPr>
              <a:t>inheritances</a:t>
            </a:r>
            <a:r>
              <a:rPr lang="fr-FR" sz="4000" dirty="0">
                <a:solidFill>
                  <a:schemeClr val="bg1"/>
                </a:solidFill>
              </a:rPr>
              <a:t> </a:t>
            </a:r>
            <a:r>
              <a:rPr lang="fr-FR" sz="4000" dirty="0" err="1">
                <a:solidFill>
                  <a:schemeClr val="bg1"/>
                </a:solidFill>
              </a:rPr>
              <a:t>received</a:t>
            </a:r>
            <a:r>
              <a:rPr lang="fr-FR" sz="4000" dirty="0">
                <a:solidFill>
                  <a:schemeClr val="bg1"/>
                </a:solidFill>
              </a:rPr>
              <a:t> in </a:t>
            </a:r>
            <a:r>
              <a:rPr lang="fr-FR" sz="4000" dirty="0" err="1">
                <a:solidFill>
                  <a:schemeClr val="bg1"/>
                </a:solidFill>
              </a:rPr>
              <a:t>my</a:t>
            </a:r>
            <a:r>
              <a:rPr lang="fr-FR" sz="4000" dirty="0">
                <a:solidFill>
                  <a:schemeClr val="bg1"/>
                </a:solidFill>
              </a:rPr>
              <a:t> </a:t>
            </a:r>
            <a:r>
              <a:rPr lang="fr-FR" sz="4000" dirty="0" err="1">
                <a:solidFill>
                  <a:schemeClr val="bg1"/>
                </a:solidFill>
              </a:rPr>
              <a:t>family</a:t>
            </a:r>
            <a:r>
              <a:rPr lang="fr-FR" sz="4000" dirty="0">
                <a:solidFill>
                  <a:schemeClr val="bg1"/>
                </a:solidFill>
              </a:rPr>
              <a:t>? </a:t>
            </a:r>
          </a:p>
          <a:p>
            <a:r>
              <a:rPr lang="fr-FR" sz="4000" dirty="0" err="1">
                <a:solidFill>
                  <a:schemeClr val="bg1"/>
                </a:solidFill>
              </a:rPr>
              <a:t>Pray</a:t>
            </a:r>
            <a:r>
              <a:rPr lang="fr-FR" sz="4000" dirty="0">
                <a:solidFill>
                  <a:schemeClr val="bg1"/>
                </a:solidFill>
              </a:rPr>
              <a:t> for one </a:t>
            </a:r>
            <a:r>
              <a:rPr lang="fr-FR" sz="4000" dirty="0" err="1">
                <a:solidFill>
                  <a:schemeClr val="bg1"/>
                </a:solidFill>
              </a:rPr>
              <a:t>another</a:t>
            </a:r>
            <a:r>
              <a:rPr lang="fr-FR" sz="4000" dirty="0">
                <a:solidFill>
                  <a:schemeClr val="bg1"/>
                </a:solidFill>
              </a:rPr>
              <a:t> about </a:t>
            </a:r>
            <a:r>
              <a:rPr lang="fr-FR" sz="4000" dirty="0" err="1">
                <a:solidFill>
                  <a:schemeClr val="bg1"/>
                </a:solidFill>
              </a:rPr>
              <a:t>these</a:t>
            </a:r>
            <a:r>
              <a:rPr lang="fr-FR" sz="4000" dirty="0">
                <a:solidFill>
                  <a:schemeClr val="bg1"/>
                </a:solidFill>
              </a:rPr>
              <a:t> aspects. </a:t>
            </a:r>
            <a:endParaRPr lang="fr-FR" dirty="0">
              <a:solidFill>
                <a:schemeClr val="bg1"/>
              </a:solidFill>
            </a:endParaRPr>
          </a:p>
        </p:txBody>
      </p:sp>
    </p:spTree>
    <p:extLst>
      <p:ext uri="{BB962C8B-B14F-4D97-AF65-F5344CB8AC3E}">
        <p14:creationId xmlns:p14="http://schemas.microsoft.com/office/powerpoint/2010/main" val="18442232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9405"/>
            <a:ext cx="8229600" cy="844525"/>
          </a:xfrm>
        </p:spPr>
        <p:txBody>
          <a:bodyPr/>
          <a:lstStyle/>
          <a:p>
            <a:pPr eaLnBrk="1" hangingPunct="1"/>
            <a:r>
              <a:rPr lang="fr-CH" b="1" dirty="0">
                <a:solidFill>
                  <a:schemeClr val="bg1"/>
                </a:solidFill>
                <a:latin typeface="Calibri" charset="0"/>
              </a:rPr>
              <a:t>4 </a:t>
            </a:r>
            <a:r>
              <a:rPr lang="fr-CH" b="1" dirty="0" err="1">
                <a:solidFill>
                  <a:schemeClr val="bg1"/>
                </a:solidFill>
                <a:latin typeface="Calibri" charset="0"/>
              </a:rPr>
              <a:t>generations</a:t>
            </a:r>
            <a:r>
              <a:rPr lang="fr-CH" b="1" dirty="0">
                <a:solidFill>
                  <a:schemeClr val="bg1"/>
                </a:solidFill>
                <a:latin typeface="Calibri" charset="0"/>
              </a:rPr>
              <a:t> to </a:t>
            </a:r>
            <a:r>
              <a:rPr lang="fr-CH" b="1" dirty="0" err="1">
                <a:solidFill>
                  <a:schemeClr val="bg1"/>
                </a:solidFill>
                <a:latin typeface="Calibri" charset="0"/>
              </a:rPr>
              <a:t>establish</a:t>
            </a:r>
            <a:endParaRPr lang="fr-CH" b="1" dirty="0">
              <a:solidFill>
                <a:schemeClr val="bg1"/>
              </a:solidFill>
              <a:latin typeface="Calibri" charset="0"/>
            </a:endParaRPr>
          </a:p>
        </p:txBody>
      </p:sp>
      <p:sp>
        <p:nvSpPr>
          <p:cNvPr id="3" name="Espace réservé du contenu 2"/>
          <p:cNvSpPr>
            <a:spLocks noGrp="1"/>
          </p:cNvSpPr>
          <p:nvPr>
            <p:ph idx="1"/>
          </p:nvPr>
        </p:nvSpPr>
        <p:spPr>
          <a:xfrm>
            <a:off x="457200" y="1208185"/>
            <a:ext cx="8229600" cy="5359385"/>
          </a:xfrm>
        </p:spPr>
        <p:txBody>
          <a:bodyPr>
            <a:normAutofit fontScale="85000" lnSpcReduction="10000"/>
          </a:bodyPr>
          <a:lstStyle/>
          <a:p>
            <a:r>
              <a:rPr lang="en-US" dirty="0">
                <a:solidFill>
                  <a:schemeClr val="bg1"/>
                </a:solidFill>
                <a:latin typeface="Calibri" charset="0"/>
              </a:rPr>
              <a:t>Abraham - fathers formulate truths, lay foundations. </a:t>
            </a:r>
          </a:p>
          <a:p>
            <a:r>
              <a:rPr lang="en-US" dirty="0">
                <a:solidFill>
                  <a:schemeClr val="bg1"/>
                </a:solidFill>
                <a:latin typeface="Calibri" charset="0"/>
              </a:rPr>
              <a:t>Isaac - sons demonstrate truths</a:t>
            </a:r>
          </a:p>
          <a:p>
            <a:r>
              <a:rPr lang="en-US" dirty="0">
                <a:solidFill>
                  <a:schemeClr val="bg1"/>
                </a:solidFill>
                <a:latin typeface="Calibri" charset="0"/>
              </a:rPr>
              <a:t>Jacob - Grandchildren authenticate truths</a:t>
            </a:r>
          </a:p>
          <a:p>
            <a:r>
              <a:rPr lang="en-US" dirty="0">
                <a:solidFill>
                  <a:schemeClr val="bg1"/>
                </a:solidFill>
                <a:latin typeface="Calibri" charset="0"/>
              </a:rPr>
              <a:t>Joseph - Great-grandchildren administer truths</a:t>
            </a:r>
          </a:p>
          <a:p>
            <a:r>
              <a:rPr lang="en-US" dirty="0">
                <a:solidFill>
                  <a:schemeClr val="bg1"/>
                </a:solidFill>
              </a:rPr>
              <a:t>Joel 1:3: “Tell your children about it in the years to come, and let your children tell their children. Pass the story down from generation to generation.”</a:t>
            </a:r>
          </a:p>
          <a:p>
            <a:r>
              <a:rPr lang="en-US" dirty="0">
                <a:solidFill>
                  <a:schemeClr val="bg1"/>
                </a:solidFill>
                <a:latin typeface="Calibri" charset="0"/>
              </a:rPr>
              <a:t>Similar at spiritual level </a:t>
            </a:r>
          </a:p>
          <a:p>
            <a:r>
              <a:rPr lang="en-US" dirty="0">
                <a:solidFill>
                  <a:schemeClr val="bg1"/>
                </a:solidFill>
                <a:latin typeface="Calibri" charset="0"/>
              </a:rPr>
              <a:t>2 Timothy 2.2: “</a:t>
            </a:r>
            <a:r>
              <a:rPr lang="en-US" u="sng" dirty="0">
                <a:solidFill>
                  <a:schemeClr val="bg1"/>
                </a:solidFill>
              </a:rPr>
              <a:t>You</a:t>
            </a:r>
            <a:r>
              <a:rPr lang="en-US" dirty="0">
                <a:solidFill>
                  <a:schemeClr val="bg1"/>
                </a:solidFill>
              </a:rPr>
              <a:t> have heard </a:t>
            </a:r>
            <a:r>
              <a:rPr lang="en-US" u="sng" dirty="0">
                <a:solidFill>
                  <a:schemeClr val="bg1"/>
                </a:solidFill>
              </a:rPr>
              <a:t>me</a:t>
            </a:r>
            <a:r>
              <a:rPr lang="en-US" dirty="0">
                <a:solidFill>
                  <a:schemeClr val="bg1"/>
                </a:solidFill>
              </a:rPr>
              <a:t> teach things that have been confirmed by many reliable witnesses. Now teach these truths to </a:t>
            </a:r>
            <a:r>
              <a:rPr lang="en-US" u="sng" dirty="0">
                <a:solidFill>
                  <a:schemeClr val="bg1"/>
                </a:solidFill>
              </a:rPr>
              <a:t>other trustworthy people</a:t>
            </a:r>
            <a:r>
              <a:rPr lang="en-US" dirty="0">
                <a:solidFill>
                  <a:schemeClr val="bg1"/>
                </a:solidFill>
              </a:rPr>
              <a:t> who will be able to pass them on to </a:t>
            </a:r>
            <a:r>
              <a:rPr lang="en-US" u="sng" dirty="0">
                <a:solidFill>
                  <a:schemeClr val="bg1"/>
                </a:solidFill>
              </a:rPr>
              <a:t>others</a:t>
            </a:r>
            <a:r>
              <a:rPr lang="en-US" dirty="0">
                <a:solidFill>
                  <a:schemeClr val="bg1"/>
                </a:solidFill>
              </a:rPr>
              <a:t>.</a:t>
            </a:r>
            <a:r>
              <a:rPr lang="en-US" dirty="0">
                <a:solidFill>
                  <a:schemeClr val="bg1"/>
                </a:solidFill>
                <a:latin typeface="Calibri" charset="0"/>
              </a:rPr>
              <a:t>”</a:t>
            </a:r>
          </a:p>
        </p:txBody>
      </p:sp>
    </p:spTree>
    <p:extLst>
      <p:ext uri="{BB962C8B-B14F-4D97-AF65-F5344CB8AC3E}">
        <p14:creationId xmlns:p14="http://schemas.microsoft.com/office/powerpoint/2010/main" val="53367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p:cTn id="56"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3950</TotalTime>
  <Words>1397</Words>
  <Application>Microsoft Macintosh PowerPoint</Application>
  <PresentationFormat>Affichage à l'écran (4:3)</PresentationFormat>
  <Paragraphs>120</Paragraphs>
  <Slides>21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Calibri</vt:lpstr>
      <vt:lpstr>Constantia</vt:lpstr>
      <vt:lpstr>Wingdings</vt:lpstr>
      <vt:lpstr>Wingdings 2</vt:lpstr>
      <vt:lpstr>Thème Office</vt:lpstr>
      <vt:lpstr>Présentation PowerPoint</vt:lpstr>
      <vt:lpstr>Some scriptures to start with</vt:lpstr>
      <vt:lpstr>Some scriptures to start with</vt:lpstr>
      <vt:lpstr>Some scriptures to start with</vt:lpstr>
      <vt:lpstr>Présentation PowerPoint</vt:lpstr>
      <vt:lpstr>A God who builds through generations</vt:lpstr>
      <vt:lpstr>Présentation PowerPoint</vt:lpstr>
      <vt:lpstr>Discussion and prayer</vt:lpstr>
      <vt:lpstr>4 generations to establish</vt:lpstr>
      <vt:lpstr>A gap between the generations?</vt:lpstr>
      <vt:lpstr>Questions</vt:lpstr>
      <vt:lpstr>Présentation PowerPoint</vt:lpstr>
      <vt:lpstr>Unity - Diversity</vt:lpstr>
      <vt:lpstr>Discussion in threes</vt:lpstr>
      <vt:lpstr>An other scripture</vt:lpstr>
      <vt:lpstr>A picture to help us</vt:lpstr>
      <vt:lpstr>Présentation PowerPoint</vt:lpstr>
      <vt:lpstr>Présentation PowerPoint</vt:lpstr>
      <vt:lpstr>Keys to build together</vt:lpstr>
      <vt:lpstr>Answering Jesus’ prayer</vt:lpstr>
      <vt:lpstr>Questions</vt:lpstr>
    </vt:vector>
  </TitlesOfParts>
  <Company>King's Kids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Ecole FJE Famille – Jeunesse – Enfance</dc:title>
  <dc:creator>Zeller Guy</dc:creator>
  <cp:lastModifiedBy>Guyjo Zeller</cp:lastModifiedBy>
  <cp:revision>43</cp:revision>
  <dcterms:created xsi:type="dcterms:W3CDTF">2018-02-15T10:40:05Z</dcterms:created>
  <dcterms:modified xsi:type="dcterms:W3CDTF">2025-07-23T17:26:09Z</dcterms:modified>
</cp:coreProperties>
</file>